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5"/>
    <p:sldMasterId id="214748367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y="5143500" cx="9144000"/>
  <p:notesSz cx="6858000" cy="9144000"/>
  <p:embeddedFontLst>
    <p:embeddedFont>
      <p:font typeface="League Spartan Medium"/>
      <p:regular r:id="rId31"/>
      <p:bold r:id="rId32"/>
    </p:embeddedFont>
    <p:embeddedFont>
      <p:font typeface="League Spartan"/>
      <p:regular r:id="rId33"/>
      <p:bold r:id="rId34"/>
    </p:embeddedFont>
    <p:embeddedFont>
      <p:font typeface="Inter"/>
      <p:regular r:id="rId35"/>
      <p:bold r:id="rId36"/>
    </p:embeddedFont>
    <p:embeddedFont>
      <p:font typeface="Poppins"/>
      <p:regular r:id="rId37"/>
      <p:bold r:id="rId38"/>
      <p:italic r:id="rId39"/>
      <p:boldItalic r:id="rId40"/>
    </p:embeddedFont>
    <p:embeddedFont>
      <p:font typeface="Lato Light"/>
      <p:regular r:id="rId41"/>
      <p:bold r:id="rId42"/>
      <p:italic r:id="rId43"/>
      <p:boldItalic r:id="rId44"/>
    </p:embeddedFont>
    <p:embeddedFont>
      <p:font typeface="Open Sans Medium"/>
      <p:regular r:id="rId45"/>
      <p:bold r:id="rId46"/>
      <p:italic r:id="rId47"/>
      <p:boldItalic r:id="rId48"/>
    </p:embeddedFont>
    <p:embeddedFont>
      <p:font typeface="Inter Medium"/>
      <p:regular r:id="rId49"/>
      <p:bold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04D0D80-F4D4-4374-91E0-7C0812D82E3E}">
  <a:tblStyle styleId="{C04D0D80-F4D4-4374-91E0-7C0812D82E3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boldItalic.fntdata"/><Relationship Id="rId42" Type="http://schemas.openxmlformats.org/officeDocument/2006/relationships/font" Target="fonts/LatoLight-bold.fntdata"/><Relationship Id="rId41" Type="http://schemas.openxmlformats.org/officeDocument/2006/relationships/font" Target="fonts/LatoLight-regular.fntdata"/><Relationship Id="rId44" Type="http://schemas.openxmlformats.org/officeDocument/2006/relationships/font" Target="fonts/LatoLight-boldItalic.fntdata"/><Relationship Id="rId43" Type="http://schemas.openxmlformats.org/officeDocument/2006/relationships/font" Target="fonts/LatoLight-italic.fntdata"/><Relationship Id="rId46" Type="http://schemas.openxmlformats.org/officeDocument/2006/relationships/font" Target="fonts/OpenSansMedium-bold.fntdata"/><Relationship Id="rId45" Type="http://schemas.openxmlformats.org/officeDocument/2006/relationships/font" Target="fonts/OpenSansMedium-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OpenSansMedium-boldItalic.fntdata"/><Relationship Id="rId47" Type="http://schemas.openxmlformats.org/officeDocument/2006/relationships/font" Target="fonts/OpenSansMedium-italic.fntdata"/><Relationship Id="rId49" Type="http://schemas.openxmlformats.org/officeDocument/2006/relationships/font" Target="fonts/InterMedium-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LeagueSpartanMedium-regular.fntdata"/><Relationship Id="rId30" Type="http://schemas.openxmlformats.org/officeDocument/2006/relationships/slide" Target="slides/slide23.xml"/><Relationship Id="rId33" Type="http://schemas.openxmlformats.org/officeDocument/2006/relationships/font" Target="fonts/LeagueSpartan-regular.fntdata"/><Relationship Id="rId32" Type="http://schemas.openxmlformats.org/officeDocument/2006/relationships/font" Target="fonts/LeagueSpartanMedium-bold.fntdata"/><Relationship Id="rId35" Type="http://schemas.openxmlformats.org/officeDocument/2006/relationships/font" Target="fonts/Inter-regular.fntdata"/><Relationship Id="rId34" Type="http://schemas.openxmlformats.org/officeDocument/2006/relationships/font" Target="fonts/LeagueSpartan-bold.fntdata"/><Relationship Id="rId37" Type="http://schemas.openxmlformats.org/officeDocument/2006/relationships/font" Target="fonts/Poppins-regular.fntdata"/><Relationship Id="rId36" Type="http://schemas.openxmlformats.org/officeDocument/2006/relationships/font" Target="fonts/Inter-bold.fntdata"/><Relationship Id="rId39" Type="http://schemas.openxmlformats.org/officeDocument/2006/relationships/font" Target="fonts/Poppins-italic.fntdata"/><Relationship Id="rId38" Type="http://schemas.openxmlformats.org/officeDocument/2006/relationships/font" Target="fonts/Poppins-bold.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0" Type="http://schemas.openxmlformats.org/officeDocument/2006/relationships/font" Target="fonts/InterMedium-bold.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SLIDES_API93513468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SLIDES_API93513468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Entered text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big data streaming</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rPr b="1" lang="en" sz="1800"/>
              <a:t>Entered text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big data streaming</a:t>
            </a:r>
            <a:endParaRPr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9b683ac598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9b683ac598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SLIDES_API504825255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SLIDES_API504825255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9bc0a304d2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9bc0a304d2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9bd842fe4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9bd842fe4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9bd842fe4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9bd842fe4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9bd842fe4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9bd842fe4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SLIDES_API1064033355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SLIDES_API1064033355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SLIDES_API504825255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SLIDES_API50482525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9bc0a304d2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9bc0a304d2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9bc0a304d2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9bc0a304d2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SLIDES_API50482525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SLIDES_API50482525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9bc0a304d2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9bc0a304d2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9bc0a304d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9bc0a304d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9bc0a304d2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9bc0a304d2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SLIDES_API50525069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SLIDES_API50525069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SLIDES_API50482525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SLIDES_API50482525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9bc0a304d2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9bc0a304d2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9bc0a304d2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9bc0a304d2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9bc0a304d2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9bc0a304d2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SLIDES_API1064033355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SLIDES_API106403335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SLIDES_API50482525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SLIDES_API50482525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9b683ac598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9b683ac598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Introduction_Slide_1" type="title">
  <p:cSld name="TITLE">
    <p:spTree>
      <p:nvGrpSpPr>
        <p:cNvPr id="54" name="Shape 54"/>
        <p:cNvGrpSpPr/>
        <p:nvPr/>
      </p:nvGrpSpPr>
      <p:grpSpPr>
        <a:xfrm>
          <a:off x="0" y="0"/>
          <a:ext cx="0" cy="0"/>
          <a:chOff x="0" y="0"/>
          <a:chExt cx="0" cy="0"/>
        </a:xfrm>
      </p:grpSpPr>
      <p:sp>
        <p:nvSpPr>
          <p:cNvPr id="55" name="Google Shape;55;p14"/>
          <p:cNvSpPr txBox="1"/>
          <p:nvPr>
            <p:ph type="title"/>
          </p:nvPr>
        </p:nvSpPr>
        <p:spPr>
          <a:xfrm>
            <a:off x="632175" y="920625"/>
            <a:ext cx="7679700" cy="7269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56" name="Google Shape;56;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14"/>
          <p:cNvSpPr txBox="1"/>
          <p:nvPr>
            <p:ph idx="1" type="body"/>
          </p:nvPr>
        </p:nvSpPr>
        <p:spPr>
          <a:xfrm>
            <a:off x="632175" y="1717350"/>
            <a:ext cx="5520900" cy="2652300"/>
          </a:xfrm>
          <a:prstGeom prst="rect">
            <a:avLst/>
          </a:prstGeom>
        </p:spPr>
        <p:txBody>
          <a:bodyPr anchorCtr="0" anchor="t" bIns="91425" lIns="91425" spcFirstLastPara="1" rIns="91425" wrap="square" tIns="91425">
            <a:spAutoFit/>
          </a:bodyPr>
          <a:lstStyle>
            <a:lvl1pPr indent="-311150" lvl="0" marL="457200">
              <a:spcBef>
                <a:spcPts val="0"/>
              </a:spcBef>
              <a:spcAft>
                <a:spcPts val="0"/>
              </a:spcAft>
              <a:buSzPts val="1300"/>
              <a:buChar char="●"/>
              <a:defRPr sz="13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pic>
        <p:nvPicPr>
          <p:cNvPr id="58" name="Google Shape;58;p14"/>
          <p:cNvPicPr preferRelativeResize="0"/>
          <p:nvPr/>
        </p:nvPicPr>
        <p:blipFill>
          <a:blip r:embed="rId2">
            <a:alphaModFix/>
          </a:blip>
          <a:stretch>
            <a:fillRect/>
          </a:stretch>
        </p:blipFill>
        <p:spPr>
          <a:xfrm rot="5400000">
            <a:off x="727196" y="475900"/>
            <a:ext cx="374904" cy="374904"/>
          </a:xfrm>
          <a:prstGeom prst="rect">
            <a:avLst/>
          </a:prstGeom>
          <a:noFill/>
          <a:ln>
            <a:noFill/>
          </a:ln>
        </p:spPr>
      </p:pic>
      <p:pic>
        <p:nvPicPr>
          <p:cNvPr id="59" name="Google Shape;59;p14"/>
          <p:cNvPicPr preferRelativeResize="0"/>
          <p:nvPr/>
        </p:nvPicPr>
        <p:blipFill rotWithShape="1">
          <a:blip r:embed="rId3">
            <a:alphaModFix/>
          </a:blip>
          <a:srcRect b="0" l="7871" r="4470" t="0"/>
          <a:stretch/>
        </p:blipFill>
        <p:spPr>
          <a:xfrm rot="5399995">
            <a:off x="5161977" y="1270987"/>
            <a:ext cx="5149824" cy="2601527"/>
          </a:xfrm>
          <a:prstGeom prst="rect">
            <a:avLst/>
          </a:prstGeom>
          <a:noFill/>
          <a:ln>
            <a:noFill/>
          </a:ln>
        </p:spPr>
      </p:pic>
    </p:spTree>
  </p:cSld>
  <p:clrMapOvr>
    <a:masterClrMapping/>
  </p:clrMapOvr>
  <p:extLst>
    <p:ext uri="{DCECCB84-F9BA-43D5-87BE-67443E8EF086}">
      <p15:sldGuideLst>
        <p15:guide id="1" orient="horz" pos="1620">
          <p15:clr>
            <a:srgbClr val="E46962"/>
          </p15:clr>
        </p15:guide>
        <p15:guide id="2" pos="2880">
          <p15:clr>
            <a:srgbClr val="E46962"/>
          </p15:clr>
        </p15:guide>
        <p15:guide id="3" pos="398">
          <p15:clr>
            <a:srgbClr val="E46962"/>
          </p15:clr>
        </p15:guide>
        <p15:guide id="4" orient="horz" pos="628">
          <p15:clr>
            <a:srgbClr val="E46962"/>
          </p15:clr>
        </p15:guide>
        <p15:guide id="5" pos="5362">
          <p15:clr>
            <a:srgbClr val="E46962"/>
          </p15:clr>
        </p15:guide>
        <p15:guide id="6" pos="458">
          <p15:clr>
            <a:srgbClr val="E46962"/>
          </p15:clr>
        </p15:guide>
        <p15:guide id="7" orient="horz" pos="1082">
          <p15:clr>
            <a:srgbClr val="E46962"/>
          </p15:clr>
        </p15:guide>
        <p15:guide id="8" orient="horz" pos="903">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1">
  <p:cSld name="TITLE_1">
    <p:spTree>
      <p:nvGrpSpPr>
        <p:cNvPr id="60" name="Shape 60"/>
        <p:cNvGrpSpPr/>
        <p:nvPr/>
      </p:nvGrpSpPr>
      <p:grpSpPr>
        <a:xfrm>
          <a:off x="0" y="0"/>
          <a:ext cx="0" cy="0"/>
          <a:chOff x="0" y="0"/>
          <a:chExt cx="0" cy="0"/>
        </a:xfrm>
      </p:grpSpPr>
      <p:sp>
        <p:nvSpPr>
          <p:cNvPr id="61" name="Google Shape;6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62" name="Google Shape;62;p15"/>
          <p:cNvPicPr preferRelativeResize="0"/>
          <p:nvPr/>
        </p:nvPicPr>
        <p:blipFill>
          <a:blip r:embed="rId2">
            <a:alphaModFix/>
          </a:blip>
          <a:stretch>
            <a:fillRect/>
          </a:stretch>
        </p:blipFill>
        <p:spPr>
          <a:xfrm>
            <a:off x="5899075" y="1913100"/>
            <a:ext cx="3244926" cy="3230399"/>
          </a:xfrm>
          <a:prstGeom prst="rect">
            <a:avLst/>
          </a:prstGeom>
          <a:noFill/>
          <a:ln>
            <a:noFill/>
          </a:ln>
        </p:spPr>
      </p:pic>
      <p:sp>
        <p:nvSpPr>
          <p:cNvPr id="63" name="Google Shape;63;p15"/>
          <p:cNvSpPr/>
          <p:nvPr>
            <p:ph idx="2" type="pic"/>
          </p:nvPr>
        </p:nvSpPr>
        <p:spPr>
          <a:xfrm>
            <a:off x="5843075" y="632300"/>
            <a:ext cx="2615100" cy="3918900"/>
          </a:xfrm>
          <a:prstGeom prst="roundRect">
            <a:avLst>
              <a:gd fmla="val 16667" name="adj"/>
            </a:avLst>
          </a:prstGeom>
          <a:noFill/>
          <a:ln>
            <a:noFill/>
          </a:ln>
        </p:spPr>
      </p:sp>
      <p:sp>
        <p:nvSpPr>
          <p:cNvPr id="64" name="Google Shape;64;p15"/>
          <p:cNvSpPr txBox="1"/>
          <p:nvPr>
            <p:ph type="title"/>
          </p:nvPr>
        </p:nvSpPr>
        <p:spPr>
          <a:xfrm>
            <a:off x="632175" y="920625"/>
            <a:ext cx="5046000" cy="726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pic>
        <p:nvPicPr>
          <p:cNvPr id="65" name="Google Shape;65;p15"/>
          <p:cNvPicPr preferRelativeResize="0"/>
          <p:nvPr/>
        </p:nvPicPr>
        <p:blipFill>
          <a:blip r:embed="rId3">
            <a:alphaModFix/>
          </a:blip>
          <a:stretch>
            <a:fillRect/>
          </a:stretch>
        </p:blipFill>
        <p:spPr>
          <a:xfrm rot="5400000">
            <a:off x="727196" y="475900"/>
            <a:ext cx="374904" cy="374904"/>
          </a:xfrm>
          <a:prstGeom prst="rect">
            <a:avLst/>
          </a:prstGeom>
          <a:noFill/>
          <a:ln>
            <a:noFill/>
          </a:ln>
        </p:spPr>
      </p:pic>
      <p:sp>
        <p:nvSpPr>
          <p:cNvPr id="66" name="Google Shape;66;p15"/>
          <p:cNvSpPr txBox="1"/>
          <p:nvPr>
            <p:ph idx="1" type="subTitle"/>
          </p:nvPr>
        </p:nvSpPr>
        <p:spPr>
          <a:xfrm>
            <a:off x="642700" y="1723725"/>
            <a:ext cx="3763800" cy="2827500"/>
          </a:xfrm>
          <a:prstGeom prst="rect">
            <a:avLst/>
          </a:prstGeom>
        </p:spPr>
        <p:txBody>
          <a:bodyPr anchorCtr="0" anchor="t" bIns="91425" lIns="91425" spcFirstLastPara="1" rIns="91425" wrap="square" tIns="91425">
            <a:norm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891">
          <p15:clr>
            <a:srgbClr val="E46962"/>
          </p15:clr>
        </p15:guide>
        <p15:guide id="7" orient="horz" pos="1086">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1_no_image">
  <p:cSld name="TITLE_1_2">
    <p:spTree>
      <p:nvGrpSpPr>
        <p:cNvPr id="67" name="Shape 67"/>
        <p:cNvGrpSpPr/>
        <p:nvPr/>
      </p:nvGrpSpPr>
      <p:grpSpPr>
        <a:xfrm>
          <a:off x="0" y="0"/>
          <a:ext cx="0" cy="0"/>
          <a:chOff x="0" y="0"/>
          <a:chExt cx="0" cy="0"/>
        </a:xfrm>
      </p:grpSpPr>
      <p:sp>
        <p:nvSpPr>
          <p:cNvPr id="68" name="Google Shape;6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69" name="Google Shape;69;p16"/>
          <p:cNvPicPr preferRelativeResize="0"/>
          <p:nvPr/>
        </p:nvPicPr>
        <p:blipFill>
          <a:blip r:embed="rId2">
            <a:alphaModFix/>
          </a:blip>
          <a:stretch>
            <a:fillRect/>
          </a:stretch>
        </p:blipFill>
        <p:spPr>
          <a:xfrm>
            <a:off x="6477450" y="2488875"/>
            <a:ext cx="2666551" cy="2654624"/>
          </a:xfrm>
          <a:prstGeom prst="rect">
            <a:avLst/>
          </a:prstGeom>
          <a:noFill/>
          <a:ln>
            <a:noFill/>
          </a:ln>
        </p:spPr>
      </p:pic>
      <p:sp>
        <p:nvSpPr>
          <p:cNvPr id="70" name="Google Shape;70;p16"/>
          <p:cNvSpPr txBox="1"/>
          <p:nvPr>
            <p:ph type="title"/>
          </p:nvPr>
        </p:nvSpPr>
        <p:spPr>
          <a:xfrm>
            <a:off x="632175" y="920625"/>
            <a:ext cx="6485100" cy="726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pic>
        <p:nvPicPr>
          <p:cNvPr id="71" name="Google Shape;71;p16"/>
          <p:cNvPicPr preferRelativeResize="0"/>
          <p:nvPr/>
        </p:nvPicPr>
        <p:blipFill>
          <a:blip r:embed="rId3">
            <a:alphaModFix/>
          </a:blip>
          <a:stretch>
            <a:fillRect/>
          </a:stretch>
        </p:blipFill>
        <p:spPr>
          <a:xfrm rot="5400000">
            <a:off x="727196" y="475900"/>
            <a:ext cx="374904" cy="374904"/>
          </a:xfrm>
          <a:prstGeom prst="rect">
            <a:avLst/>
          </a:prstGeom>
          <a:noFill/>
          <a:ln>
            <a:noFill/>
          </a:ln>
        </p:spPr>
      </p:pic>
      <p:sp>
        <p:nvSpPr>
          <p:cNvPr id="72" name="Google Shape;72;p16"/>
          <p:cNvSpPr txBox="1"/>
          <p:nvPr>
            <p:ph idx="1" type="subTitle"/>
          </p:nvPr>
        </p:nvSpPr>
        <p:spPr>
          <a:xfrm>
            <a:off x="642700" y="1589400"/>
            <a:ext cx="6474600" cy="3030900"/>
          </a:xfrm>
          <a:prstGeom prst="rect">
            <a:avLst/>
          </a:prstGeom>
        </p:spPr>
        <p:txBody>
          <a:bodyPr anchorCtr="0" anchor="t" bIns="91425" lIns="91425" spcFirstLastPara="1" rIns="91425" wrap="square" tIns="91425">
            <a:norm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891">
          <p15:clr>
            <a:srgbClr val="E46962"/>
          </p15:clr>
        </p15:guide>
        <p15:guide id="7" orient="horz" pos="1086">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2">
  <p:cSld name="TITLE_1_1">
    <p:spTree>
      <p:nvGrpSpPr>
        <p:cNvPr id="73" name="Shape 73"/>
        <p:cNvGrpSpPr/>
        <p:nvPr/>
      </p:nvGrpSpPr>
      <p:grpSpPr>
        <a:xfrm>
          <a:off x="0" y="0"/>
          <a:ext cx="0" cy="0"/>
          <a:chOff x="0" y="0"/>
          <a:chExt cx="0" cy="0"/>
        </a:xfrm>
      </p:grpSpPr>
      <p:pic>
        <p:nvPicPr>
          <p:cNvPr id="74" name="Google Shape;74;p17"/>
          <p:cNvPicPr preferRelativeResize="0"/>
          <p:nvPr/>
        </p:nvPicPr>
        <p:blipFill rotWithShape="1">
          <a:blip r:embed="rId2">
            <a:alphaModFix/>
          </a:blip>
          <a:srcRect b="0" l="0" r="49205" t="0"/>
          <a:stretch/>
        </p:blipFill>
        <p:spPr>
          <a:xfrm flipH="1">
            <a:off x="0" y="-348137"/>
            <a:ext cx="1836600" cy="3599400"/>
          </a:xfrm>
          <a:prstGeom prst="rect">
            <a:avLst/>
          </a:prstGeom>
          <a:noFill/>
          <a:ln>
            <a:noFill/>
          </a:ln>
        </p:spPr>
      </p:pic>
      <p:pic>
        <p:nvPicPr>
          <p:cNvPr id="75" name="Google Shape;75;p17"/>
          <p:cNvPicPr preferRelativeResize="0"/>
          <p:nvPr/>
        </p:nvPicPr>
        <p:blipFill rotWithShape="1">
          <a:blip r:embed="rId2">
            <a:alphaModFix/>
          </a:blip>
          <a:srcRect b="0" l="0" r="49205" t="0"/>
          <a:stretch/>
        </p:blipFill>
        <p:spPr>
          <a:xfrm rot="10800000">
            <a:off x="0" y="1892237"/>
            <a:ext cx="1836600" cy="3599400"/>
          </a:xfrm>
          <a:prstGeom prst="rect">
            <a:avLst/>
          </a:prstGeom>
          <a:noFill/>
          <a:ln>
            <a:noFill/>
          </a:ln>
        </p:spPr>
      </p:pic>
      <p:sp>
        <p:nvSpPr>
          <p:cNvPr id="76" name="Google Shape;76;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7" name="Google Shape;77;p17"/>
          <p:cNvSpPr/>
          <p:nvPr>
            <p:ph idx="2" type="pic"/>
          </p:nvPr>
        </p:nvSpPr>
        <p:spPr>
          <a:xfrm>
            <a:off x="642700" y="632300"/>
            <a:ext cx="2615100" cy="3918900"/>
          </a:xfrm>
          <a:prstGeom prst="roundRect">
            <a:avLst>
              <a:gd fmla="val 16667" name="adj"/>
            </a:avLst>
          </a:prstGeom>
          <a:noFill/>
          <a:ln>
            <a:noFill/>
          </a:ln>
        </p:spPr>
      </p:sp>
      <p:sp>
        <p:nvSpPr>
          <p:cNvPr id="78" name="Google Shape;78;p17"/>
          <p:cNvSpPr/>
          <p:nvPr/>
        </p:nvSpPr>
        <p:spPr>
          <a:xfrm rot="-695">
            <a:off x="8410293" y="4393362"/>
            <a:ext cx="1484700" cy="1476900"/>
          </a:xfrm>
          <a:prstGeom prst="pie">
            <a:avLst>
              <a:gd fmla="val 10804369" name="adj1"/>
              <a:gd fmla="val 16200000" name="adj2"/>
            </a:avLst>
          </a:prstGeom>
          <a:gradFill>
            <a:gsLst>
              <a:gs pos="0">
                <a:srgbClr val="FFC982"/>
              </a:gs>
              <a:gs pos="100000">
                <a:srgbClr val="F58F09"/>
              </a:gs>
            </a:gsLst>
            <a:path path="circle">
              <a:fillToRect b="50%" l="50%" r="50%" t="50%"/>
            </a:path>
            <a:tileRect/>
          </a:gra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C2C2C"/>
              </a:solidFill>
            </a:endParaRPr>
          </a:p>
        </p:txBody>
      </p:sp>
      <p:sp>
        <p:nvSpPr>
          <p:cNvPr id="79" name="Google Shape;79;p17"/>
          <p:cNvSpPr txBox="1"/>
          <p:nvPr>
            <p:ph type="title"/>
          </p:nvPr>
        </p:nvSpPr>
        <p:spPr>
          <a:xfrm>
            <a:off x="4722075" y="997400"/>
            <a:ext cx="3589800" cy="650100"/>
          </a:xfrm>
          <a:prstGeom prst="rect">
            <a:avLst/>
          </a:prstGeom>
        </p:spPr>
        <p:txBody>
          <a:bodyPr anchorCtr="0" anchor="ctr" bIns="91425" lIns="91425" spcFirstLastPara="1" rIns="91425" wrap="square" tIns="91425">
            <a:sp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80" name="Google Shape;80;p17"/>
          <p:cNvSpPr/>
          <p:nvPr/>
        </p:nvSpPr>
        <p:spPr>
          <a:xfrm>
            <a:off x="4800600" y="632300"/>
            <a:ext cx="775500" cy="131400"/>
          </a:xfrm>
          <a:prstGeom prst="roundRect">
            <a:avLst>
              <a:gd fmla="val 50000" name="adj"/>
            </a:avLst>
          </a:prstGeom>
          <a:solidFill>
            <a:srgbClr val="F47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7"/>
          <p:cNvSpPr txBox="1"/>
          <p:nvPr>
            <p:ph idx="1" type="subTitle"/>
          </p:nvPr>
        </p:nvSpPr>
        <p:spPr>
          <a:xfrm>
            <a:off x="4722075" y="1959150"/>
            <a:ext cx="3589800" cy="2742300"/>
          </a:xfrm>
          <a:prstGeom prst="rect">
            <a:avLst/>
          </a:prstGeom>
        </p:spPr>
        <p:txBody>
          <a:bodyPr anchorCtr="0" anchor="t" bIns="91425" lIns="91425" spcFirstLastPara="1" rIns="91425" wrap="square" tIns="91425">
            <a:norm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extLst>
    <p:ext uri="{DCECCB84-F9BA-43D5-87BE-67443E8EF086}">
      <p15:sldGuideLst>
        <p15:guide id="1" orient="horz" pos="1620">
          <p15:clr>
            <a:srgbClr val="E46962"/>
          </p15:clr>
        </p15:guide>
        <p15:guide id="2" pos="3024">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2_1">
  <p:cSld name="TITLE_1_1_2">
    <p:spTree>
      <p:nvGrpSpPr>
        <p:cNvPr id="82" name="Shape 82"/>
        <p:cNvGrpSpPr/>
        <p:nvPr/>
      </p:nvGrpSpPr>
      <p:grpSpPr>
        <a:xfrm>
          <a:off x="0" y="0"/>
          <a:ext cx="0" cy="0"/>
          <a:chOff x="0" y="0"/>
          <a:chExt cx="0" cy="0"/>
        </a:xfrm>
      </p:grpSpPr>
      <p:sp>
        <p:nvSpPr>
          <p:cNvPr id="83" name="Google Shape;83;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4" name="Google Shape;84;p18"/>
          <p:cNvSpPr txBox="1"/>
          <p:nvPr>
            <p:ph type="title"/>
          </p:nvPr>
        </p:nvSpPr>
        <p:spPr>
          <a:xfrm>
            <a:off x="4135200" y="650250"/>
            <a:ext cx="4270500" cy="726900"/>
          </a:xfrm>
          <a:prstGeom prst="rect">
            <a:avLst/>
          </a:prstGeom>
        </p:spPr>
        <p:txBody>
          <a:bodyPr anchorCtr="0" anchor="ctr"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85" name="Google Shape;85;p18"/>
          <p:cNvSpPr txBox="1"/>
          <p:nvPr/>
        </p:nvSpPr>
        <p:spPr>
          <a:xfrm>
            <a:off x="4135195" y="174107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01</a:t>
            </a:r>
            <a:endParaRPr b="1" sz="2000">
              <a:solidFill>
                <a:schemeClr val="accent4"/>
              </a:solidFill>
              <a:latin typeface="League Spartan"/>
              <a:ea typeface="League Spartan"/>
              <a:cs typeface="League Spartan"/>
              <a:sym typeface="League Spartan"/>
            </a:endParaRPr>
          </a:p>
        </p:txBody>
      </p:sp>
      <p:sp>
        <p:nvSpPr>
          <p:cNvPr id="86" name="Google Shape;86;p18"/>
          <p:cNvSpPr txBox="1"/>
          <p:nvPr>
            <p:ph idx="1" type="subTitle"/>
          </p:nvPr>
        </p:nvSpPr>
        <p:spPr>
          <a:xfrm>
            <a:off x="4678425" y="16871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87" name="Google Shape;87;p18"/>
          <p:cNvSpPr txBox="1"/>
          <p:nvPr/>
        </p:nvSpPr>
        <p:spPr>
          <a:xfrm>
            <a:off x="4135195" y="2768100"/>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02</a:t>
            </a:r>
            <a:endParaRPr b="1" sz="2000">
              <a:solidFill>
                <a:schemeClr val="accent4"/>
              </a:solidFill>
              <a:latin typeface="League Spartan"/>
              <a:ea typeface="League Spartan"/>
              <a:cs typeface="League Spartan"/>
              <a:sym typeface="League Spartan"/>
            </a:endParaRPr>
          </a:p>
        </p:txBody>
      </p:sp>
      <p:sp>
        <p:nvSpPr>
          <p:cNvPr id="88" name="Google Shape;88;p18"/>
          <p:cNvSpPr txBox="1"/>
          <p:nvPr>
            <p:ph idx="2" type="subTitle"/>
          </p:nvPr>
        </p:nvSpPr>
        <p:spPr>
          <a:xfrm>
            <a:off x="4678425" y="27263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89" name="Google Shape;89;p18"/>
          <p:cNvSpPr/>
          <p:nvPr>
            <p:ph idx="3" type="pic"/>
          </p:nvPr>
        </p:nvSpPr>
        <p:spPr>
          <a:xfrm>
            <a:off x="642700" y="632300"/>
            <a:ext cx="2615100" cy="3918900"/>
          </a:xfrm>
          <a:prstGeom prst="roundRect">
            <a:avLst>
              <a:gd fmla="val 16667" name="adj"/>
            </a:avLst>
          </a:prstGeom>
          <a:noFill/>
          <a:ln>
            <a:noFill/>
          </a:ln>
        </p:spPr>
      </p:sp>
      <p:pic>
        <p:nvPicPr>
          <p:cNvPr id="90" name="Google Shape;90;p18"/>
          <p:cNvPicPr preferRelativeResize="0"/>
          <p:nvPr/>
        </p:nvPicPr>
        <p:blipFill rotWithShape="1">
          <a:blip r:embed="rId2">
            <a:alphaModFix/>
          </a:blip>
          <a:srcRect b="0" l="0" r="49205" t="0"/>
          <a:stretch/>
        </p:blipFill>
        <p:spPr>
          <a:xfrm flipH="1">
            <a:off x="0" y="-348137"/>
            <a:ext cx="1836600" cy="3599400"/>
          </a:xfrm>
          <a:prstGeom prst="rect">
            <a:avLst/>
          </a:prstGeom>
          <a:noFill/>
          <a:ln>
            <a:noFill/>
          </a:ln>
        </p:spPr>
      </p:pic>
      <p:pic>
        <p:nvPicPr>
          <p:cNvPr id="91" name="Google Shape;91;p18"/>
          <p:cNvPicPr preferRelativeResize="0"/>
          <p:nvPr/>
        </p:nvPicPr>
        <p:blipFill rotWithShape="1">
          <a:blip r:embed="rId2">
            <a:alphaModFix/>
          </a:blip>
          <a:srcRect b="0" l="0" r="49205" t="0"/>
          <a:stretch/>
        </p:blipFill>
        <p:spPr>
          <a:xfrm rot="10800000">
            <a:off x="0" y="1892237"/>
            <a:ext cx="1836600" cy="3599400"/>
          </a:xfrm>
          <a:prstGeom prst="rect">
            <a:avLst/>
          </a:prstGeom>
          <a:noFill/>
          <a:ln>
            <a:noFill/>
          </a:ln>
        </p:spPr>
      </p:pic>
      <p:sp>
        <p:nvSpPr>
          <p:cNvPr id="92" name="Google Shape;92;p18"/>
          <p:cNvSpPr/>
          <p:nvPr/>
        </p:nvSpPr>
        <p:spPr>
          <a:xfrm rot="-695">
            <a:off x="8410293" y="4393362"/>
            <a:ext cx="1484700" cy="1476900"/>
          </a:xfrm>
          <a:prstGeom prst="pie">
            <a:avLst>
              <a:gd fmla="val 10804369" name="adj1"/>
              <a:gd fmla="val 16200000" name="adj2"/>
            </a:avLst>
          </a:prstGeom>
          <a:gradFill>
            <a:gsLst>
              <a:gs pos="0">
                <a:srgbClr val="FFC982"/>
              </a:gs>
              <a:gs pos="100000">
                <a:srgbClr val="F58F09"/>
              </a:gs>
            </a:gsLst>
            <a:path path="circle">
              <a:fillToRect b="50%" l="50%" r="50%" t="50%"/>
            </a:path>
            <a:tileRect/>
          </a:gra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C2C2C"/>
              </a:solidFill>
            </a:endParaRPr>
          </a:p>
        </p:txBody>
      </p:sp>
    </p:spTree>
  </p:cSld>
  <p:clrMapOvr>
    <a:masterClrMapping/>
  </p:clrMapOvr>
  <p:extLst>
    <p:ext uri="{DCECCB84-F9BA-43D5-87BE-67443E8EF086}">
      <p15:sldGuideLst>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3_2">
  <p:cSld name="TITLE_1_1_2_1_1">
    <p:spTree>
      <p:nvGrpSpPr>
        <p:cNvPr id="93" name="Shape 93"/>
        <p:cNvGrpSpPr/>
        <p:nvPr/>
      </p:nvGrpSpPr>
      <p:grpSpPr>
        <a:xfrm>
          <a:off x="0" y="0"/>
          <a:ext cx="0" cy="0"/>
          <a:chOff x="0" y="0"/>
          <a:chExt cx="0" cy="0"/>
        </a:xfrm>
      </p:grpSpPr>
      <p:sp>
        <p:nvSpPr>
          <p:cNvPr id="94" name="Google Shape;94;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5" name="Google Shape;95;p19"/>
          <p:cNvSpPr txBox="1"/>
          <p:nvPr>
            <p:ph type="title"/>
          </p:nvPr>
        </p:nvSpPr>
        <p:spPr>
          <a:xfrm>
            <a:off x="642700" y="650250"/>
            <a:ext cx="4270500" cy="726900"/>
          </a:xfrm>
          <a:prstGeom prst="rect">
            <a:avLst/>
          </a:prstGeom>
        </p:spPr>
        <p:txBody>
          <a:bodyPr anchorCtr="0" anchor="ctr"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96" name="Google Shape;96;p19"/>
          <p:cNvSpPr txBox="1"/>
          <p:nvPr/>
        </p:nvSpPr>
        <p:spPr>
          <a:xfrm>
            <a:off x="642695" y="174107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Poppins"/>
                <a:ea typeface="Poppins"/>
                <a:cs typeface="Poppins"/>
                <a:sym typeface="Poppins"/>
              </a:rPr>
              <a:t>01</a:t>
            </a:r>
            <a:endParaRPr sz="2000">
              <a:solidFill>
                <a:schemeClr val="accent4"/>
              </a:solidFill>
            </a:endParaRPr>
          </a:p>
        </p:txBody>
      </p:sp>
      <p:sp>
        <p:nvSpPr>
          <p:cNvPr id="97" name="Google Shape;97;p19"/>
          <p:cNvSpPr txBox="1"/>
          <p:nvPr>
            <p:ph idx="1" type="subTitle"/>
          </p:nvPr>
        </p:nvSpPr>
        <p:spPr>
          <a:xfrm>
            <a:off x="1185925" y="16871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98" name="Google Shape;98;p19"/>
          <p:cNvSpPr txBox="1"/>
          <p:nvPr/>
        </p:nvSpPr>
        <p:spPr>
          <a:xfrm>
            <a:off x="642695" y="2768100"/>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Poppins"/>
                <a:ea typeface="Poppins"/>
                <a:cs typeface="Poppins"/>
                <a:sym typeface="Poppins"/>
              </a:rPr>
              <a:t>02</a:t>
            </a:r>
            <a:endParaRPr sz="2000">
              <a:solidFill>
                <a:schemeClr val="accent4"/>
              </a:solidFill>
            </a:endParaRPr>
          </a:p>
        </p:txBody>
      </p:sp>
      <p:sp>
        <p:nvSpPr>
          <p:cNvPr id="99" name="Google Shape;99;p19"/>
          <p:cNvSpPr txBox="1"/>
          <p:nvPr>
            <p:ph idx="2" type="subTitle"/>
          </p:nvPr>
        </p:nvSpPr>
        <p:spPr>
          <a:xfrm>
            <a:off x="1185925" y="27263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00" name="Google Shape;100;p19"/>
          <p:cNvSpPr txBox="1"/>
          <p:nvPr/>
        </p:nvSpPr>
        <p:spPr>
          <a:xfrm>
            <a:off x="642695" y="3807300"/>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Poppins"/>
                <a:ea typeface="Poppins"/>
                <a:cs typeface="Poppins"/>
                <a:sym typeface="Poppins"/>
              </a:rPr>
              <a:t>03</a:t>
            </a:r>
            <a:endParaRPr sz="2000">
              <a:solidFill>
                <a:schemeClr val="accent4"/>
              </a:solidFill>
            </a:endParaRPr>
          </a:p>
        </p:txBody>
      </p:sp>
      <p:sp>
        <p:nvSpPr>
          <p:cNvPr id="101" name="Google Shape;101;p19"/>
          <p:cNvSpPr txBox="1"/>
          <p:nvPr>
            <p:ph idx="3" type="subTitle"/>
          </p:nvPr>
        </p:nvSpPr>
        <p:spPr>
          <a:xfrm>
            <a:off x="1185925" y="37655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pic>
        <p:nvPicPr>
          <p:cNvPr id="102" name="Google Shape;102;p19"/>
          <p:cNvPicPr preferRelativeResize="0"/>
          <p:nvPr/>
        </p:nvPicPr>
        <p:blipFill>
          <a:blip r:embed="rId2">
            <a:alphaModFix/>
          </a:blip>
          <a:stretch>
            <a:fillRect/>
          </a:stretch>
        </p:blipFill>
        <p:spPr>
          <a:xfrm>
            <a:off x="5899075" y="1913100"/>
            <a:ext cx="3244926" cy="3230399"/>
          </a:xfrm>
          <a:prstGeom prst="rect">
            <a:avLst/>
          </a:prstGeom>
          <a:noFill/>
          <a:ln>
            <a:noFill/>
          </a:ln>
        </p:spPr>
      </p:pic>
      <p:sp>
        <p:nvSpPr>
          <p:cNvPr id="103" name="Google Shape;103;p19"/>
          <p:cNvSpPr/>
          <p:nvPr>
            <p:ph idx="4" type="pic"/>
          </p:nvPr>
        </p:nvSpPr>
        <p:spPr>
          <a:xfrm>
            <a:off x="5843075" y="632300"/>
            <a:ext cx="2615100" cy="3918900"/>
          </a:xfrm>
          <a:prstGeom prst="roundRect">
            <a:avLst>
              <a:gd fmla="val 16667" name="adj"/>
            </a:avLst>
          </a:prstGeom>
          <a:noFill/>
          <a:ln>
            <a:noFill/>
          </a:ln>
        </p:spPr>
      </p:sp>
    </p:spTree>
  </p:cSld>
  <p:clrMapOvr>
    <a:masterClrMapping/>
  </p:clrMapOvr>
  <p:extLst>
    <p:ext uri="{DCECCB84-F9BA-43D5-87BE-67443E8EF086}">
      <p15:sldGuideLst>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2_2">
  <p:cSld name="TITLE_1_1_2_1">
    <p:spTree>
      <p:nvGrpSpPr>
        <p:cNvPr id="104" name="Shape 104"/>
        <p:cNvGrpSpPr/>
        <p:nvPr/>
      </p:nvGrpSpPr>
      <p:grpSpPr>
        <a:xfrm>
          <a:off x="0" y="0"/>
          <a:ext cx="0" cy="0"/>
          <a:chOff x="0" y="0"/>
          <a:chExt cx="0" cy="0"/>
        </a:xfrm>
      </p:grpSpPr>
      <p:sp>
        <p:nvSpPr>
          <p:cNvPr id="105" name="Google Shape;105;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6" name="Google Shape;106;p20"/>
          <p:cNvSpPr txBox="1"/>
          <p:nvPr>
            <p:ph type="title"/>
          </p:nvPr>
        </p:nvSpPr>
        <p:spPr>
          <a:xfrm>
            <a:off x="642700" y="650250"/>
            <a:ext cx="4270500" cy="726900"/>
          </a:xfrm>
          <a:prstGeom prst="rect">
            <a:avLst/>
          </a:prstGeom>
        </p:spPr>
        <p:txBody>
          <a:bodyPr anchorCtr="0" anchor="ctr"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107" name="Google Shape;107;p20"/>
          <p:cNvSpPr txBox="1"/>
          <p:nvPr/>
        </p:nvSpPr>
        <p:spPr>
          <a:xfrm>
            <a:off x="642695" y="174107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01</a:t>
            </a:r>
            <a:endParaRPr b="1" sz="2000">
              <a:solidFill>
                <a:schemeClr val="accent4"/>
              </a:solidFill>
              <a:latin typeface="League Spartan"/>
              <a:ea typeface="League Spartan"/>
              <a:cs typeface="League Spartan"/>
              <a:sym typeface="League Spartan"/>
            </a:endParaRPr>
          </a:p>
        </p:txBody>
      </p:sp>
      <p:sp>
        <p:nvSpPr>
          <p:cNvPr id="108" name="Google Shape;108;p20"/>
          <p:cNvSpPr txBox="1"/>
          <p:nvPr>
            <p:ph idx="1" type="subTitle"/>
          </p:nvPr>
        </p:nvSpPr>
        <p:spPr>
          <a:xfrm>
            <a:off x="1185925" y="16871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09" name="Google Shape;109;p20"/>
          <p:cNvSpPr txBox="1"/>
          <p:nvPr/>
        </p:nvSpPr>
        <p:spPr>
          <a:xfrm>
            <a:off x="642695" y="2768100"/>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02</a:t>
            </a:r>
            <a:endParaRPr b="1" sz="2000">
              <a:solidFill>
                <a:schemeClr val="accent4"/>
              </a:solidFill>
              <a:latin typeface="League Spartan"/>
              <a:ea typeface="League Spartan"/>
              <a:cs typeface="League Spartan"/>
              <a:sym typeface="League Spartan"/>
            </a:endParaRPr>
          </a:p>
        </p:txBody>
      </p:sp>
      <p:sp>
        <p:nvSpPr>
          <p:cNvPr id="110" name="Google Shape;110;p20"/>
          <p:cNvSpPr txBox="1"/>
          <p:nvPr>
            <p:ph idx="2" type="subTitle"/>
          </p:nvPr>
        </p:nvSpPr>
        <p:spPr>
          <a:xfrm>
            <a:off x="1185925" y="27263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pic>
        <p:nvPicPr>
          <p:cNvPr id="111" name="Google Shape;111;p20"/>
          <p:cNvPicPr preferRelativeResize="0"/>
          <p:nvPr/>
        </p:nvPicPr>
        <p:blipFill>
          <a:blip r:embed="rId2">
            <a:alphaModFix/>
          </a:blip>
          <a:stretch>
            <a:fillRect/>
          </a:stretch>
        </p:blipFill>
        <p:spPr>
          <a:xfrm>
            <a:off x="5899075" y="1913100"/>
            <a:ext cx="3244926" cy="3230399"/>
          </a:xfrm>
          <a:prstGeom prst="rect">
            <a:avLst/>
          </a:prstGeom>
          <a:noFill/>
          <a:ln>
            <a:noFill/>
          </a:ln>
        </p:spPr>
      </p:pic>
      <p:sp>
        <p:nvSpPr>
          <p:cNvPr id="112" name="Google Shape;112;p20"/>
          <p:cNvSpPr/>
          <p:nvPr>
            <p:ph idx="3" type="pic"/>
          </p:nvPr>
        </p:nvSpPr>
        <p:spPr>
          <a:xfrm>
            <a:off x="5843075" y="632300"/>
            <a:ext cx="2615100" cy="3918900"/>
          </a:xfrm>
          <a:prstGeom prst="roundRect">
            <a:avLst>
              <a:gd fmla="val 16667" name="adj"/>
            </a:avLst>
          </a:prstGeom>
          <a:noFill/>
          <a:ln>
            <a:noFill/>
          </a:ln>
        </p:spPr>
      </p:sp>
    </p:spTree>
  </p:cSld>
  <p:clrMapOvr>
    <a:masterClrMapping/>
  </p:clrMapOvr>
  <p:extLst>
    <p:ext uri="{DCECCB84-F9BA-43D5-87BE-67443E8EF086}">
      <p15:sldGuideLst>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3">
  <p:cSld name="TITLE_1_1_1">
    <p:spTree>
      <p:nvGrpSpPr>
        <p:cNvPr id="113" name="Shape 113"/>
        <p:cNvGrpSpPr/>
        <p:nvPr/>
      </p:nvGrpSpPr>
      <p:grpSpPr>
        <a:xfrm>
          <a:off x="0" y="0"/>
          <a:ext cx="0" cy="0"/>
          <a:chOff x="0" y="0"/>
          <a:chExt cx="0" cy="0"/>
        </a:xfrm>
      </p:grpSpPr>
      <p:sp>
        <p:nvSpPr>
          <p:cNvPr id="114" name="Google Shape;114;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5" name="Google Shape;115;p21"/>
          <p:cNvSpPr txBox="1"/>
          <p:nvPr>
            <p:ph idx="1" type="subTitle"/>
          </p:nvPr>
        </p:nvSpPr>
        <p:spPr>
          <a:xfrm>
            <a:off x="383075" y="1908900"/>
            <a:ext cx="2469000" cy="407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16" name="Google Shape;116;p21"/>
          <p:cNvSpPr txBox="1"/>
          <p:nvPr>
            <p:ph idx="2" type="subTitle"/>
          </p:nvPr>
        </p:nvSpPr>
        <p:spPr>
          <a:xfrm>
            <a:off x="3284763" y="1908900"/>
            <a:ext cx="2469000" cy="3951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pic>
        <p:nvPicPr>
          <p:cNvPr id="117" name="Google Shape;117;p21"/>
          <p:cNvPicPr preferRelativeResize="0"/>
          <p:nvPr/>
        </p:nvPicPr>
        <p:blipFill rotWithShape="1">
          <a:blip r:embed="rId2">
            <a:alphaModFix/>
          </a:blip>
          <a:srcRect b="13464" l="0" r="49205" t="0"/>
          <a:stretch/>
        </p:blipFill>
        <p:spPr>
          <a:xfrm flipH="1">
            <a:off x="8025" y="3162568"/>
            <a:ext cx="1168200" cy="1980900"/>
          </a:xfrm>
          <a:prstGeom prst="rect">
            <a:avLst/>
          </a:prstGeom>
          <a:noFill/>
          <a:ln>
            <a:noFill/>
          </a:ln>
        </p:spPr>
      </p:pic>
      <p:sp>
        <p:nvSpPr>
          <p:cNvPr id="118" name="Google Shape;118;p21"/>
          <p:cNvSpPr txBox="1"/>
          <p:nvPr>
            <p:ph type="title"/>
          </p:nvPr>
        </p:nvSpPr>
        <p:spPr>
          <a:xfrm>
            <a:off x="383075" y="1011550"/>
            <a:ext cx="7753500" cy="636000"/>
          </a:xfrm>
          <a:prstGeom prst="rect">
            <a:avLst/>
          </a:prstGeom>
        </p:spPr>
        <p:txBody>
          <a:bodyPr anchorCtr="0" anchor="ctr" bIns="91425" lIns="91425" spcFirstLastPara="1" rIns="91425" wrap="square" tIns="91425">
            <a:sp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119" name="Google Shape;119;p21"/>
          <p:cNvSpPr txBox="1"/>
          <p:nvPr>
            <p:ph idx="3" type="subTitle"/>
          </p:nvPr>
        </p:nvSpPr>
        <p:spPr>
          <a:xfrm>
            <a:off x="6186450" y="1908900"/>
            <a:ext cx="2469000" cy="3951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pic>
        <p:nvPicPr>
          <p:cNvPr id="120" name="Google Shape;120;p21"/>
          <p:cNvPicPr preferRelativeResize="0"/>
          <p:nvPr/>
        </p:nvPicPr>
        <p:blipFill>
          <a:blip r:embed="rId3">
            <a:alphaModFix/>
          </a:blip>
          <a:stretch>
            <a:fillRect/>
          </a:stretch>
        </p:blipFill>
        <p:spPr>
          <a:xfrm rot="5400000">
            <a:off x="467571" y="475900"/>
            <a:ext cx="374904" cy="374904"/>
          </a:xfrm>
          <a:prstGeom prst="rect">
            <a:avLst/>
          </a:prstGeom>
          <a:noFill/>
          <a:ln>
            <a:noFill/>
          </a:ln>
        </p:spPr>
      </p:pic>
    </p:spTree>
  </p:cSld>
  <p:clrMapOvr>
    <a:masterClrMapping/>
  </p:clrMapOvr>
  <p:extLst>
    <p:ext uri="{DCECCB84-F9BA-43D5-87BE-67443E8EF086}">
      <p15:sldGuideLst>
        <p15:guide id="1" orient="horz" pos="1620">
          <p15:clr>
            <a:srgbClr val="E46962"/>
          </p15:clr>
        </p15:guide>
        <p15:guide id="2" pos="2880">
          <p15:clr>
            <a:srgbClr val="E46962"/>
          </p15:clr>
        </p15:guide>
        <p15:guide id="3" orient="horz" pos="628">
          <p15:clr>
            <a:srgbClr val="E46962"/>
          </p15:clr>
        </p15:guide>
        <p15:guide id="4" pos="5328">
          <p15:clr>
            <a:srgbClr val="E46962"/>
          </p15:clr>
        </p15:guide>
        <p15:guide id="5" pos="288">
          <p15:clr>
            <a:srgbClr val="E46962"/>
          </p15:clr>
        </p15:guide>
        <p15:guide id="6" pos="1758">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Outro_1">
  <p:cSld name="TITLE_1_1_1_1">
    <p:spTree>
      <p:nvGrpSpPr>
        <p:cNvPr id="121" name="Shape 121"/>
        <p:cNvGrpSpPr/>
        <p:nvPr/>
      </p:nvGrpSpPr>
      <p:grpSpPr>
        <a:xfrm>
          <a:off x="0" y="0"/>
          <a:ext cx="0" cy="0"/>
          <a:chOff x="0" y="0"/>
          <a:chExt cx="0" cy="0"/>
        </a:xfrm>
      </p:grpSpPr>
      <p:sp>
        <p:nvSpPr>
          <p:cNvPr id="122" name="Google Shape;12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3" name="Google Shape;123;p22"/>
          <p:cNvSpPr txBox="1"/>
          <p:nvPr>
            <p:ph type="title"/>
          </p:nvPr>
        </p:nvSpPr>
        <p:spPr>
          <a:xfrm>
            <a:off x="530400" y="2208300"/>
            <a:ext cx="8083200" cy="726900"/>
          </a:xfrm>
          <a:prstGeom prst="rect">
            <a:avLst/>
          </a:prstGeom>
        </p:spPr>
        <p:txBody>
          <a:bodyPr anchorCtr="0" anchor="ctr" bIns="91425" lIns="91425" spcFirstLastPara="1" rIns="91425" wrap="square" tIns="91425">
            <a:spAutoFit/>
          </a:bodyPr>
          <a:lstStyle>
            <a:lvl1pPr lvl="0" algn="ctr">
              <a:spcBef>
                <a:spcPts val="0"/>
              </a:spcBef>
              <a:spcAft>
                <a:spcPts val="0"/>
              </a:spcAft>
              <a:buSzPts val="2800"/>
              <a:buNone/>
              <a:defRPr/>
            </a:lvl1pPr>
            <a:lvl2pPr lvl="1" algn="ctr">
              <a:spcBef>
                <a:spcPts val="0"/>
              </a:spcBef>
              <a:spcAft>
                <a:spcPts val="0"/>
              </a:spcAft>
              <a:buSzPts val="2800"/>
              <a:buNone/>
              <a:defRPr>
                <a:latin typeface="Poppins"/>
                <a:ea typeface="Poppins"/>
                <a:cs typeface="Poppins"/>
                <a:sym typeface="Poppins"/>
              </a:defRPr>
            </a:lvl2pPr>
            <a:lvl3pPr lvl="2" algn="ctr">
              <a:spcBef>
                <a:spcPts val="0"/>
              </a:spcBef>
              <a:spcAft>
                <a:spcPts val="0"/>
              </a:spcAft>
              <a:buSzPts val="2800"/>
              <a:buNone/>
              <a:defRPr>
                <a:latin typeface="Poppins"/>
                <a:ea typeface="Poppins"/>
                <a:cs typeface="Poppins"/>
                <a:sym typeface="Poppins"/>
              </a:defRPr>
            </a:lvl3pPr>
            <a:lvl4pPr lvl="3" algn="ctr">
              <a:spcBef>
                <a:spcPts val="0"/>
              </a:spcBef>
              <a:spcAft>
                <a:spcPts val="0"/>
              </a:spcAft>
              <a:buSzPts val="2800"/>
              <a:buNone/>
              <a:defRPr>
                <a:latin typeface="Poppins"/>
                <a:ea typeface="Poppins"/>
                <a:cs typeface="Poppins"/>
                <a:sym typeface="Poppins"/>
              </a:defRPr>
            </a:lvl4pPr>
            <a:lvl5pPr lvl="4" algn="ctr">
              <a:spcBef>
                <a:spcPts val="0"/>
              </a:spcBef>
              <a:spcAft>
                <a:spcPts val="0"/>
              </a:spcAft>
              <a:buSzPts val="2800"/>
              <a:buNone/>
              <a:defRPr>
                <a:latin typeface="Poppins"/>
                <a:ea typeface="Poppins"/>
                <a:cs typeface="Poppins"/>
                <a:sym typeface="Poppins"/>
              </a:defRPr>
            </a:lvl5pPr>
            <a:lvl6pPr lvl="5" algn="ctr">
              <a:spcBef>
                <a:spcPts val="0"/>
              </a:spcBef>
              <a:spcAft>
                <a:spcPts val="0"/>
              </a:spcAft>
              <a:buSzPts val="2800"/>
              <a:buNone/>
              <a:defRPr>
                <a:latin typeface="Poppins"/>
                <a:ea typeface="Poppins"/>
                <a:cs typeface="Poppins"/>
                <a:sym typeface="Poppins"/>
              </a:defRPr>
            </a:lvl6pPr>
            <a:lvl7pPr lvl="6" algn="ctr">
              <a:spcBef>
                <a:spcPts val="0"/>
              </a:spcBef>
              <a:spcAft>
                <a:spcPts val="0"/>
              </a:spcAft>
              <a:buSzPts val="2800"/>
              <a:buNone/>
              <a:defRPr>
                <a:latin typeface="Poppins"/>
                <a:ea typeface="Poppins"/>
                <a:cs typeface="Poppins"/>
                <a:sym typeface="Poppins"/>
              </a:defRPr>
            </a:lvl7pPr>
            <a:lvl8pPr lvl="7" algn="ctr">
              <a:spcBef>
                <a:spcPts val="0"/>
              </a:spcBef>
              <a:spcAft>
                <a:spcPts val="0"/>
              </a:spcAft>
              <a:buSzPts val="2800"/>
              <a:buNone/>
              <a:defRPr>
                <a:latin typeface="Poppins"/>
                <a:ea typeface="Poppins"/>
                <a:cs typeface="Poppins"/>
                <a:sym typeface="Poppins"/>
              </a:defRPr>
            </a:lvl8pPr>
            <a:lvl9pPr lvl="8" algn="ctr">
              <a:spcBef>
                <a:spcPts val="0"/>
              </a:spcBef>
              <a:spcAft>
                <a:spcPts val="0"/>
              </a:spcAft>
              <a:buSzPts val="2800"/>
              <a:buNone/>
              <a:defRPr>
                <a:latin typeface="Poppins"/>
                <a:ea typeface="Poppins"/>
                <a:cs typeface="Poppins"/>
                <a:sym typeface="Poppins"/>
              </a:defRPr>
            </a:lvl9pPr>
          </a:lstStyle>
          <a:p/>
        </p:txBody>
      </p:sp>
      <p:pic>
        <p:nvPicPr>
          <p:cNvPr id="124" name="Google Shape;124;p22"/>
          <p:cNvPicPr preferRelativeResize="0"/>
          <p:nvPr/>
        </p:nvPicPr>
        <p:blipFill>
          <a:blip r:embed="rId2">
            <a:alphaModFix/>
          </a:blip>
          <a:stretch>
            <a:fillRect/>
          </a:stretch>
        </p:blipFill>
        <p:spPr>
          <a:xfrm>
            <a:off x="4054825" y="1117275"/>
            <a:ext cx="590075" cy="590075"/>
          </a:xfrm>
          <a:prstGeom prst="rect">
            <a:avLst/>
          </a:prstGeom>
          <a:noFill/>
          <a:ln>
            <a:noFill/>
          </a:ln>
        </p:spPr>
      </p:pic>
    </p:spTree>
  </p:cSld>
  <p:clrMapOvr>
    <a:masterClrMapping/>
  </p:clrMapOvr>
  <p:extLst>
    <p:ext uri="{DCECCB84-F9BA-43D5-87BE-67443E8EF086}">
      <p15:sldGuideLst>
        <p15:guide id="1" orient="horz" pos="1620">
          <p15:clr>
            <a:srgbClr val="E46962"/>
          </p15:clr>
        </p15:guide>
        <p15:guide id="2" pos="3240">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
    <p:spTree>
      <p:nvGrpSpPr>
        <p:cNvPr id="125" name="Shape 125"/>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3_1">
  <p:cSld name="Default Slide_1">
    <p:spTree>
      <p:nvGrpSpPr>
        <p:cNvPr id="126" name="Shape 126"/>
        <p:cNvGrpSpPr/>
        <p:nvPr/>
      </p:nvGrpSpPr>
      <p:grpSpPr>
        <a:xfrm>
          <a:off x="0" y="0"/>
          <a:ext cx="0" cy="0"/>
          <a:chOff x="0" y="0"/>
          <a:chExt cx="0" cy="0"/>
        </a:xfrm>
      </p:grpSpPr>
      <p:sp>
        <p:nvSpPr>
          <p:cNvPr id="127" name="Google Shape;127;p24"/>
          <p:cNvSpPr txBox="1"/>
          <p:nvPr>
            <p:ph idx="1" type="subTitle"/>
          </p:nvPr>
        </p:nvSpPr>
        <p:spPr>
          <a:xfrm>
            <a:off x="6595075" y="2305850"/>
            <a:ext cx="2096100" cy="1360500"/>
          </a:xfrm>
          <a:prstGeom prst="rect">
            <a:avLst/>
          </a:prstGeom>
        </p:spPr>
        <p:txBody>
          <a:bodyPr anchorCtr="0" anchor="t" bIns="91425" lIns="91425" spcFirstLastPara="1" rIns="91425" wrap="square" tIns="91425">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28" name="Google Shape;128;p24"/>
          <p:cNvSpPr txBox="1"/>
          <p:nvPr>
            <p:ph type="title"/>
          </p:nvPr>
        </p:nvSpPr>
        <p:spPr>
          <a:xfrm>
            <a:off x="1730850" y="401725"/>
            <a:ext cx="5682300" cy="423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p:txBody>
      </p:sp>
      <p:sp>
        <p:nvSpPr>
          <p:cNvPr id="129" name="Google Shape;129;p24"/>
          <p:cNvSpPr txBox="1"/>
          <p:nvPr>
            <p:ph idx="2" type="subTitle"/>
          </p:nvPr>
        </p:nvSpPr>
        <p:spPr>
          <a:xfrm>
            <a:off x="467425" y="1394975"/>
            <a:ext cx="2198400" cy="822600"/>
          </a:xfrm>
          <a:prstGeom prst="rect">
            <a:avLst/>
          </a:prstGeom>
        </p:spPr>
        <p:txBody>
          <a:bodyPr anchorCtr="0" anchor="t" bIns="91425" lIns="91425" spcFirstLastPara="1" rIns="91425" wrap="square" tIns="91425">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30" name="Google Shape;130;p24"/>
          <p:cNvSpPr txBox="1"/>
          <p:nvPr>
            <p:ph idx="3" type="subTitle"/>
          </p:nvPr>
        </p:nvSpPr>
        <p:spPr>
          <a:xfrm>
            <a:off x="456700" y="3405075"/>
            <a:ext cx="2361600" cy="885000"/>
          </a:xfrm>
          <a:prstGeom prst="rect">
            <a:avLst/>
          </a:prstGeom>
        </p:spPr>
        <p:txBody>
          <a:bodyPr anchorCtr="0" anchor="t" bIns="91425" lIns="91425" spcFirstLastPara="1" rIns="91425" wrap="square" tIns="91425">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31" name="Google Shape;131;p24"/>
          <p:cNvSpPr/>
          <p:nvPr/>
        </p:nvSpPr>
        <p:spPr>
          <a:xfrm>
            <a:off x="4097288" y="1312051"/>
            <a:ext cx="2066887" cy="2072038"/>
          </a:xfrm>
          <a:custGeom>
            <a:rect b="b" l="l" r="r" t="t"/>
            <a:pathLst>
              <a:path extrusionOk="0" h="1016" w="958">
                <a:moveTo>
                  <a:pt x="453" y="0"/>
                </a:moveTo>
                <a:cubicBezTo>
                  <a:pt x="367" y="0"/>
                  <a:pt x="286" y="22"/>
                  <a:pt x="215" y="59"/>
                </a:cubicBezTo>
                <a:cubicBezTo>
                  <a:pt x="247" y="76"/>
                  <a:pt x="276" y="96"/>
                  <a:pt x="304" y="119"/>
                </a:cubicBezTo>
                <a:cubicBezTo>
                  <a:pt x="416" y="212"/>
                  <a:pt x="497" y="358"/>
                  <a:pt x="486" y="514"/>
                </a:cubicBezTo>
                <a:cubicBezTo>
                  <a:pt x="480" y="602"/>
                  <a:pt x="481" y="677"/>
                  <a:pt x="410" y="778"/>
                </a:cubicBezTo>
                <a:cubicBezTo>
                  <a:pt x="154" y="1002"/>
                  <a:pt x="0" y="732"/>
                  <a:pt x="0" y="732"/>
                </a:cubicBezTo>
                <a:cubicBezTo>
                  <a:pt x="27" y="877"/>
                  <a:pt x="209" y="960"/>
                  <a:pt x="209" y="960"/>
                </a:cubicBezTo>
                <a:cubicBezTo>
                  <a:pt x="278" y="996"/>
                  <a:pt x="370" y="1016"/>
                  <a:pt x="454" y="1016"/>
                </a:cubicBezTo>
                <a:cubicBezTo>
                  <a:pt x="553" y="1016"/>
                  <a:pt x="644" y="982"/>
                  <a:pt x="722" y="933"/>
                </a:cubicBezTo>
                <a:cubicBezTo>
                  <a:pt x="864" y="843"/>
                  <a:pt x="958" y="685"/>
                  <a:pt x="958" y="505"/>
                </a:cubicBezTo>
                <a:cubicBezTo>
                  <a:pt x="958" y="226"/>
                  <a:pt x="732" y="0"/>
                  <a:pt x="453" y="0"/>
                </a:cubicBezTo>
                <a:close/>
              </a:path>
            </a:pathLst>
          </a:custGeom>
          <a:solidFill>
            <a:schemeClr val="accent5"/>
          </a:solidFill>
          <a:ln>
            <a:noFill/>
          </a:ln>
        </p:spPr>
        <p:txBody>
          <a:bodyPr anchorCtr="0" anchor="t" bIns="54775" lIns="109550" spcFirstLastPara="1" rIns="109550" wrap="square" tIns="54775">
            <a:noAutofit/>
          </a:bodyPr>
          <a:lstStyle/>
          <a:p>
            <a:pPr indent="0" lvl="0" marL="0" marR="0" rtl="0" algn="l">
              <a:spcBef>
                <a:spcPts val="0"/>
              </a:spcBef>
              <a:spcAft>
                <a:spcPts val="0"/>
              </a:spcAft>
              <a:buNone/>
            </a:pPr>
            <a:r>
              <a:t/>
            </a:r>
            <a:endParaRPr sz="2200">
              <a:solidFill>
                <a:schemeClr val="dk1"/>
              </a:solidFill>
              <a:latin typeface="Lato Light"/>
              <a:ea typeface="Lato Light"/>
              <a:cs typeface="Lato Light"/>
              <a:sym typeface="Lato Light"/>
            </a:endParaRPr>
          </a:p>
        </p:txBody>
      </p:sp>
      <p:sp>
        <p:nvSpPr>
          <p:cNvPr id="132" name="Google Shape;132;p24"/>
          <p:cNvSpPr/>
          <p:nvPr/>
        </p:nvSpPr>
        <p:spPr>
          <a:xfrm>
            <a:off x="2979825" y="1320666"/>
            <a:ext cx="2197264" cy="1922987"/>
          </a:xfrm>
          <a:custGeom>
            <a:rect b="b" l="l" r="r" t="t"/>
            <a:pathLst>
              <a:path extrusionOk="0" h="943" w="1018">
                <a:moveTo>
                  <a:pt x="692" y="395"/>
                </a:moveTo>
                <a:cubicBezTo>
                  <a:pt x="692" y="395"/>
                  <a:pt x="694" y="397"/>
                  <a:pt x="694" y="397"/>
                </a:cubicBezTo>
                <a:cubicBezTo>
                  <a:pt x="694" y="397"/>
                  <a:pt x="694" y="397"/>
                  <a:pt x="694" y="397"/>
                </a:cubicBezTo>
                <a:cubicBezTo>
                  <a:pt x="708" y="394"/>
                  <a:pt x="723" y="393"/>
                  <a:pt x="739" y="393"/>
                </a:cubicBezTo>
                <a:cubicBezTo>
                  <a:pt x="868" y="393"/>
                  <a:pt x="972" y="498"/>
                  <a:pt x="972" y="627"/>
                </a:cubicBezTo>
                <a:cubicBezTo>
                  <a:pt x="972" y="706"/>
                  <a:pt x="933" y="776"/>
                  <a:pt x="872" y="818"/>
                </a:cubicBezTo>
                <a:cubicBezTo>
                  <a:pt x="872" y="818"/>
                  <a:pt x="872" y="818"/>
                  <a:pt x="872" y="818"/>
                </a:cubicBezTo>
                <a:cubicBezTo>
                  <a:pt x="891" y="806"/>
                  <a:pt x="911" y="792"/>
                  <a:pt x="931" y="774"/>
                </a:cubicBezTo>
                <a:cubicBezTo>
                  <a:pt x="1002" y="673"/>
                  <a:pt x="1001" y="598"/>
                  <a:pt x="1007" y="510"/>
                </a:cubicBezTo>
                <a:cubicBezTo>
                  <a:pt x="1018" y="354"/>
                  <a:pt x="937" y="208"/>
                  <a:pt x="825" y="115"/>
                </a:cubicBezTo>
                <a:cubicBezTo>
                  <a:pt x="797" y="92"/>
                  <a:pt x="768" y="72"/>
                  <a:pt x="736" y="55"/>
                </a:cubicBezTo>
                <a:cubicBezTo>
                  <a:pt x="735" y="56"/>
                  <a:pt x="735" y="56"/>
                  <a:pt x="735" y="56"/>
                </a:cubicBezTo>
                <a:cubicBezTo>
                  <a:pt x="666" y="20"/>
                  <a:pt x="588" y="0"/>
                  <a:pt x="504" y="0"/>
                </a:cubicBezTo>
                <a:cubicBezTo>
                  <a:pt x="226" y="0"/>
                  <a:pt x="0" y="226"/>
                  <a:pt x="0" y="504"/>
                </a:cubicBezTo>
                <a:cubicBezTo>
                  <a:pt x="0" y="685"/>
                  <a:pt x="95" y="843"/>
                  <a:pt x="237" y="932"/>
                </a:cubicBezTo>
                <a:cubicBezTo>
                  <a:pt x="244" y="936"/>
                  <a:pt x="250" y="940"/>
                  <a:pt x="257" y="943"/>
                </a:cubicBezTo>
                <a:cubicBezTo>
                  <a:pt x="256" y="928"/>
                  <a:pt x="255" y="913"/>
                  <a:pt x="255" y="898"/>
                </a:cubicBezTo>
                <a:cubicBezTo>
                  <a:pt x="255" y="643"/>
                  <a:pt x="449" y="433"/>
                  <a:pt x="692" y="395"/>
                </a:cubicBezTo>
                <a:close/>
                <a:moveTo>
                  <a:pt x="963" y="713"/>
                </a:moveTo>
                <a:cubicBezTo>
                  <a:pt x="963" y="714"/>
                  <a:pt x="963" y="714"/>
                  <a:pt x="963" y="714"/>
                </a:cubicBezTo>
                <a:cubicBezTo>
                  <a:pt x="963" y="714"/>
                  <a:pt x="963" y="713"/>
                  <a:pt x="963" y="713"/>
                </a:cubicBezTo>
                <a:close/>
              </a:path>
            </a:pathLst>
          </a:custGeom>
          <a:solidFill>
            <a:schemeClr val="accent1"/>
          </a:solidFill>
          <a:ln>
            <a:noFill/>
          </a:ln>
        </p:spPr>
        <p:txBody>
          <a:bodyPr anchorCtr="0" anchor="t" bIns="54775" lIns="109550" spcFirstLastPara="1" rIns="109550" wrap="square" tIns="54775">
            <a:noAutofit/>
          </a:bodyPr>
          <a:lstStyle/>
          <a:p>
            <a:pPr indent="0" lvl="0" marL="0" marR="0" rtl="0" algn="l">
              <a:spcBef>
                <a:spcPts val="0"/>
              </a:spcBef>
              <a:spcAft>
                <a:spcPts val="0"/>
              </a:spcAft>
              <a:buNone/>
            </a:pPr>
            <a:r>
              <a:t/>
            </a:r>
            <a:endParaRPr sz="2200">
              <a:solidFill>
                <a:schemeClr val="dk1"/>
              </a:solidFill>
              <a:latin typeface="Lato Light"/>
              <a:ea typeface="Lato Light"/>
              <a:cs typeface="Lato Light"/>
              <a:sym typeface="Lato Light"/>
            </a:endParaRPr>
          </a:p>
        </p:txBody>
      </p:sp>
      <p:sp>
        <p:nvSpPr>
          <p:cNvPr id="133" name="Google Shape;133;p24"/>
          <p:cNvSpPr/>
          <p:nvPr/>
        </p:nvSpPr>
        <p:spPr>
          <a:xfrm>
            <a:off x="3522899" y="2126219"/>
            <a:ext cx="2201823" cy="2066006"/>
          </a:xfrm>
          <a:custGeom>
            <a:rect b="b" l="l" r="r" t="t"/>
            <a:pathLst>
              <a:path extrusionOk="0" h="1013" w="1020">
                <a:moveTo>
                  <a:pt x="325" y="421"/>
                </a:moveTo>
                <a:cubicBezTo>
                  <a:pt x="325" y="421"/>
                  <a:pt x="249" y="349"/>
                  <a:pt x="249" y="230"/>
                </a:cubicBezTo>
                <a:cubicBezTo>
                  <a:pt x="249" y="116"/>
                  <a:pt x="322" y="34"/>
                  <a:pt x="439" y="2"/>
                </a:cubicBezTo>
                <a:cubicBezTo>
                  <a:pt x="439" y="2"/>
                  <a:pt x="437" y="0"/>
                  <a:pt x="437" y="0"/>
                </a:cubicBezTo>
                <a:cubicBezTo>
                  <a:pt x="194" y="38"/>
                  <a:pt x="0" y="248"/>
                  <a:pt x="0" y="503"/>
                </a:cubicBezTo>
                <a:cubicBezTo>
                  <a:pt x="0" y="785"/>
                  <a:pt x="228" y="1013"/>
                  <a:pt x="510" y="1013"/>
                </a:cubicBezTo>
                <a:cubicBezTo>
                  <a:pt x="792" y="1013"/>
                  <a:pt x="1020" y="785"/>
                  <a:pt x="1020" y="503"/>
                </a:cubicBezTo>
                <a:cubicBezTo>
                  <a:pt x="1020" y="503"/>
                  <a:pt x="679" y="804"/>
                  <a:pt x="325" y="421"/>
                </a:cubicBezTo>
                <a:close/>
              </a:path>
            </a:pathLst>
          </a:custGeom>
          <a:solidFill>
            <a:schemeClr val="accent4"/>
          </a:solidFill>
          <a:ln>
            <a:noFill/>
          </a:ln>
        </p:spPr>
        <p:txBody>
          <a:bodyPr anchorCtr="0" anchor="t" bIns="54775" lIns="109550" spcFirstLastPara="1" rIns="109550" wrap="square" tIns="54775">
            <a:noAutofit/>
          </a:bodyPr>
          <a:lstStyle/>
          <a:p>
            <a:pPr indent="0" lvl="0" marL="0" marR="0" rtl="0" algn="l">
              <a:spcBef>
                <a:spcPts val="0"/>
              </a:spcBef>
              <a:spcAft>
                <a:spcPts val="0"/>
              </a:spcAft>
              <a:buNone/>
            </a:pPr>
            <a:r>
              <a:t/>
            </a:r>
            <a:endParaRPr sz="2200">
              <a:solidFill>
                <a:schemeClr val="dk1"/>
              </a:solidFill>
              <a:latin typeface="Lato Light"/>
              <a:ea typeface="Lato Light"/>
              <a:cs typeface="Lato Light"/>
              <a:sym typeface="Lato Light"/>
            </a:endParaRPr>
          </a:p>
        </p:txBody>
      </p:sp>
      <p:sp>
        <p:nvSpPr>
          <p:cNvPr id="134" name="Google Shape;134;p24"/>
          <p:cNvSpPr txBox="1"/>
          <p:nvPr/>
        </p:nvSpPr>
        <p:spPr>
          <a:xfrm>
            <a:off x="3437328" y="1737425"/>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League Spartan"/>
                <a:ea typeface="League Spartan"/>
                <a:cs typeface="League Spartan"/>
                <a:sym typeface="League Spartan"/>
              </a:rPr>
              <a:t>01</a:t>
            </a:r>
            <a:endParaRPr b="1" sz="500">
              <a:latin typeface="League Spartan"/>
              <a:ea typeface="League Spartan"/>
              <a:cs typeface="League Spartan"/>
              <a:sym typeface="League Spartan"/>
            </a:endParaRPr>
          </a:p>
        </p:txBody>
      </p:sp>
      <p:sp>
        <p:nvSpPr>
          <p:cNvPr id="135" name="Google Shape;135;p24"/>
          <p:cNvSpPr txBox="1"/>
          <p:nvPr/>
        </p:nvSpPr>
        <p:spPr>
          <a:xfrm>
            <a:off x="5422878" y="2188350"/>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League Spartan"/>
                <a:ea typeface="League Spartan"/>
                <a:cs typeface="League Spartan"/>
                <a:sym typeface="League Spartan"/>
              </a:rPr>
              <a:t>02</a:t>
            </a:r>
            <a:endParaRPr b="1" sz="500">
              <a:latin typeface="League Spartan"/>
              <a:ea typeface="League Spartan"/>
              <a:cs typeface="League Spartan"/>
              <a:sym typeface="League Spartan"/>
            </a:endParaRPr>
          </a:p>
        </p:txBody>
      </p:sp>
      <p:sp>
        <p:nvSpPr>
          <p:cNvPr id="136" name="Google Shape;136;p24"/>
          <p:cNvSpPr txBox="1"/>
          <p:nvPr/>
        </p:nvSpPr>
        <p:spPr>
          <a:xfrm>
            <a:off x="3969528" y="3405075"/>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League Spartan"/>
                <a:ea typeface="League Spartan"/>
                <a:cs typeface="League Spartan"/>
                <a:sym typeface="League Spartan"/>
              </a:rPr>
              <a:t>03</a:t>
            </a:r>
            <a:endParaRPr b="1" sz="500">
              <a:latin typeface="League Spartan"/>
              <a:ea typeface="League Spartan"/>
              <a:cs typeface="League Spartan"/>
              <a:sym typeface="League Sparta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4_1">
  <p:cSld name="CUSTOM_1">
    <p:spTree>
      <p:nvGrpSpPr>
        <p:cNvPr id="137" name="Shape 137"/>
        <p:cNvGrpSpPr/>
        <p:nvPr/>
      </p:nvGrpSpPr>
      <p:grpSpPr>
        <a:xfrm>
          <a:off x="0" y="0"/>
          <a:ext cx="0" cy="0"/>
          <a:chOff x="0" y="0"/>
          <a:chExt cx="0" cy="0"/>
        </a:xfrm>
      </p:grpSpPr>
      <p:sp>
        <p:nvSpPr>
          <p:cNvPr id="138" name="Google Shape;138;p25"/>
          <p:cNvSpPr/>
          <p:nvPr/>
        </p:nvSpPr>
        <p:spPr>
          <a:xfrm>
            <a:off x="3036788" y="1364028"/>
            <a:ext cx="1519962" cy="1966570"/>
          </a:xfrm>
          <a:custGeom>
            <a:rect b="b" l="l" r="r" t="t"/>
            <a:pathLst>
              <a:path extrusionOk="0" h="6447770" w="4983482">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solidFill>
            <a:schemeClr val="dk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9" name="Google Shape;139;p25"/>
          <p:cNvSpPr/>
          <p:nvPr/>
        </p:nvSpPr>
        <p:spPr>
          <a:xfrm>
            <a:off x="4138040" y="1363675"/>
            <a:ext cx="1966570" cy="1519962"/>
          </a:xfrm>
          <a:custGeom>
            <a:rect b="b" l="l" r="r" t="t"/>
            <a:pathLst>
              <a:path extrusionOk="0" h="4983482" w="6447769">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solidFill>
            <a:schemeClr val="accen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0" name="Google Shape;140;p25"/>
          <p:cNvSpPr/>
          <p:nvPr/>
        </p:nvSpPr>
        <p:spPr>
          <a:xfrm>
            <a:off x="3037141" y="2911624"/>
            <a:ext cx="1966570" cy="1519962"/>
          </a:xfrm>
          <a:custGeom>
            <a:rect b="b" l="l" r="r" t="t"/>
            <a:pathLst>
              <a:path extrusionOk="0" h="4983481" w="6447771">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solidFill>
            <a:schemeClr val="accent5"/>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1" name="Google Shape;141;p25"/>
          <p:cNvSpPr/>
          <p:nvPr/>
        </p:nvSpPr>
        <p:spPr>
          <a:xfrm>
            <a:off x="4585148" y="2464634"/>
            <a:ext cx="1519961" cy="1966570"/>
          </a:xfrm>
          <a:custGeom>
            <a:rect b="b" l="l" r="r" t="t"/>
            <a:pathLst>
              <a:path extrusionOk="0" h="6447772" w="498348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solidFill>
            <a:schemeClr val="accent4"/>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2" name="Google Shape;142;p25"/>
          <p:cNvSpPr txBox="1"/>
          <p:nvPr>
            <p:ph idx="1" type="subTitle"/>
          </p:nvPr>
        </p:nvSpPr>
        <p:spPr>
          <a:xfrm>
            <a:off x="467425" y="1394975"/>
            <a:ext cx="2198400" cy="1216200"/>
          </a:xfrm>
          <a:prstGeom prst="rect">
            <a:avLst/>
          </a:prstGeom>
        </p:spPr>
        <p:txBody>
          <a:bodyPr anchorCtr="0" anchor="t" bIns="91425" lIns="91425" spcFirstLastPara="1" rIns="91425" wrap="square" tIns="91425">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43" name="Google Shape;143;p25"/>
          <p:cNvSpPr txBox="1"/>
          <p:nvPr/>
        </p:nvSpPr>
        <p:spPr>
          <a:xfrm>
            <a:off x="3240103" y="2642525"/>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League Spartan"/>
                <a:ea typeface="League Spartan"/>
                <a:cs typeface="League Spartan"/>
                <a:sym typeface="League Spartan"/>
              </a:rPr>
              <a:t>01</a:t>
            </a:r>
            <a:endParaRPr b="1" sz="500">
              <a:latin typeface="League Spartan"/>
              <a:ea typeface="League Spartan"/>
              <a:cs typeface="League Spartan"/>
              <a:sym typeface="League Spartan"/>
            </a:endParaRPr>
          </a:p>
        </p:txBody>
      </p:sp>
      <p:sp>
        <p:nvSpPr>
          <p:cNvPr id="144" name="Google Shape;144;p25"/>
          <p:cNvSpPr txBox="1"/>
          <p:nvPr/>
        </p:nvSpPr>
        <p:spPr>
          <a:xfrm>
            <a:off x="4305541" y="1611875"/>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League Spartan"/>
                <a:ea typeface="League Spartan"/>
                <a:cs typeface="League Spartan"/>
                <a:sym typeface="League Spartan"/>
              </a:rPr>
              <a:t>02</a:t>
            </a:r>
            <a:endParaRPr b="1" sz="500">
              <a:latin typeface="League Spartan"/>
              <a:ea typeface="League Spartan"/>
              <a:cs typeface="League Spartan"/>
              <a:sym typeface="League Spartan"/>
            </a:endParaRPr>
          </a:p>
        </p:txBody>
      </p:sp>
      <p:sp>
        <p:nvSpPr>
          <p:cNvPr id="145" name="Google Shape;145;p25"/>
          <p:cNvSpPr txBox="1"/>
          <p:nvPr/>
        </p:nvSpPr>
        <p:spPr>
          <a:xfrm>
            <a:off x="5421603" y="2642525"/>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League Spartan"/>
                <a:ea typeface="League Spartan"/>
                <a:cs typeface="League Spartan"/>
                <a:sym typeface="League Spartan"/>
              </a:rPr>
              <a:t>03</a:t>
            </a:r>
            <a:endParaRPr b="1" sz="500">
              <a:latin typeface="League Spartan"/>
              <a:ea typeface="League Spartan"/>
              <a:cs typeface="League Spartan"/>
              <a:sym typeface="League Spartan"/>
            </a:endParaRPr>
          </a:p>
        </p:txBody>
      </p:sp>
      <p:sp>
        <p:nvSpPr>
          <p:cNvPr id="146" name="Google Shape;146;p25"/>
          <p:cNvSpPr txBox="1"/>
          <p:nvPr/>
        </p:nvSpPr>
        <p:spPr>
          <a:xfrm>
            <a:off x="4305541" y="3817250"/>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League Spartan"/>
                <a:ea typeface="League Spartan"/>
                <a:cs typeface="League Spartan"/>
                <a:sym typeface="League Spartan"/>
              </a:rPr>
              <a:t>04</a:t>
            </a:r>
            <a:endParaRPr b="1" sz="500">
              <a:latin typeface="League Spartan"/>
              <a:ea typeface="League Spartan"/>
              <a:cs typeface="League Spartan"/>
              <a:sym typeface="League Spartan"/>
            </a:endParaRPr>
          </a:p>
        </p:txBody>
      </p:sp>
      <p:sp>
        <p:nvSpPr>
          <p:cNvPr id="147" name="Google Shape;147;p25"/>
          <p:cNvSpPr txBox="1"/>
          <p:nvPr>
            <p:ph idx="2" type="subTitle"/>
          </p:nvPr>
        </p:nvSpPr>
        <p:spPr>
          <a:xfrm>
            <a:off x="467425" y="3096425"/>
            <a:ext cx="2198400" cy="1216200"/>
          </a:xfrm>
          <a:prstGeom prst="rect">
            <a:avLst/>
          </a:prstGeom>
        </p:spPr>
        <p:txBody>
          <a:bodyPr anchorCtr="0" anchor="t" bIns="91425" lIns="91425" spcFirstLastPara="1" rIns="91425" wrap="square" tIns="91425">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48" name="Google Shape;148;p25"/>
          <p:cNvSpPr txBox="1"/>
          <p:nvPr>
            <p:ph idx="3" type="subTitle"/>
          </p:nvPr>
        </p:nvSpPr>
        <p:spPr>
          <a:xfrm>
            <a:off x="6302925" y="1394975"/>
            <a:ext cx="2277300" cy="1212300"/>
          </a:xfrm>
          <a:prstGeom prst="rect">
            <a:avLst/>
          </a:prstGeom>
        </p:spPr>
        <p:txBody>
          <a:bodyPr anchorCtr="0" anchor="t" bIns="91425" lIns="91425" spcFirstLastPara="1" rIns="91425" wrap="square" tIns="91425">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49" name="Google Shape;149;p25"/>
          <p:cNvSpPr txBox="1"/>
          <p:nvPr>
            <p:ph idx="4" type="subTitle"/>
          </p:nvPr>
        </p:nvSpPr>
        <p:spPr>
          <a:xfrm>
            <a:off x="6302925" y="3096425"/>
            <a:ext cx="2277300" cy="1212300"/>
          </a:xfrm>
          <a:prstGeom prst="rect">
            <a:avLst/>
          </a:prstGeom>
        </p:spPr>
        <p:txBody>
          <a:bodyPr anchorCtr="0" anchor="t" bIns="91425" lIns="91425" spcFirstLastPara="1" rIns="91425" wrap="square" tIns="91425">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50" name="Google Shape;150;p25"/>
          <p:cNvSpPr txBox="1"/>
          <p:nvPr>
            <p:ph type="title"/>
          </p:nvPr>
        </p:nvSpPr>
        <p:spPr>
          <a:xfrm>
            <a:off x="1245150" y="401725"/>
            <a:ext cx="6653700" cy="423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4_2">
  <p:cSld name="CUSTOM_2">
    <p:spTree>
      <p:nvGrpSpPr>
        <p:cNvPr id="151" name="Shape 151"/>
        <p:cNvGrpSpPr/>
        <p:nvPr/>
      </p:nvGrpSpPr>
      <p:grpSpPr>
        <a:xfrm>
          <a:off x="0" y="0"/>
          <a:ext cx="0" cy="0"/>
          <a:chOff x="0" y="0"/>
          <a:chExt cx="0" cy="0"/>
        </a:xfrm>
      </p:grpSpPr>
      <p:sp>
        <p:nvSpPr>
          <p:cNvPr id="152" name="Google Shape;152;p26"/>
          <p:cNvSpPr/>
          <p:nvPr/>
        </p:nvSpPr>
        <p:spPr>
          <a:xfrm>
            <a:off x="3734770" y="1278900"/>
            <a:ext cx="1658390" cy="1638576"/>
          </a:xfrm>
          <a:custGeom>
            <a:rect b="b" l="l" r="r" t="t"/>
            <a:pathLst>
              <a:path extrusionOk="0" h="20851" w="21429">
                <a:moveTo>
                  <a:pt x="1" y="10736"/>
                </a:moveTo>
                <a:cubicBezTo>
                  <a:pt x="-74" y="5791"/>
                  <a:pt x="3035" y="2106"/>
                  <a:pt x="7007" y="666"/>
                </a:cubicBezTo>
                <a:cubicBezTo>
                  <a:pt x="10907" y="-749"/>
                  <a:pt x="15586" y="18"/>
                  <a:pt x="18852" y="3666"/>
                </a:cubicBezTo>
                <a:cubicBezTo>
                  <a:pt x="19974" y="4919"/>
                  <a:pt x="20705" y="6356"/>
                  <a:pt x="21094" y="7850"/>
                </a:cubicBezTo>
                <a:cubicBezTo>
                  <a:pt x="21476" y="9323"/>
                  <a:pt x="21526" y="10854"/>
                  <a:pt x="21272" y="12327"/>
                </a:cubicBezTo>
                <a:cubicBezTo>
                  <a:pt x="20780" y="15178"/>
                  <a:pt x="19147" y="17844"/>
                  <a:pt x="16446" y="19576"/>
                </a:cubicBezTo>
                <a:lnTo>
                  <a:pt x="17659" y="20851"/>
                </a:lnTo>
                <a:lnTo>
                  <a:pt x="11189" y="20851"/>
                </a:lnTo>
                <a:lnTo>
                  <a:pt x="11189" y="14426"/>
                </a:lnTo>
                <a:lnTo>
                  <a:pt x="12489" y="15726"/>
                </a:lnTo>
                <a:cubicBezTo>
                  <a:pt x="14377" y="15044"/>
                  <a:pt x="15587" y="13538"/>
                  <a:pt x="16008" y="11843"/>
                </a:cubicBezTo>
                <a:cubicBezTo>
                  <a:pt x="16411" y="10218"/>
                  <a:pt x="16091" y="8391"/>
                  <a:pt x="14774" y="6995"/>
                </a:cubicBezTo>
                <a:cubicBezTo>
                  <a:pt x="12838" y="4944"/>
                  <a:pt x="10165" y="4773"/>
                  <a:pt x="8134" y="5864"/>
                </a:cubicBezTo>
                <a:cubicBezTo>
                  <a:pt x="7076" y="6433"/>
                  <a:pt x="6213" y="7336"/>
                  <a:pt x="5717" y="8432"/>
                </a:cubicBezTo>
                <a:cubicBezTo>
                  <a:pt x="5210" y="9552"/>
                  <a:pt x="5082" y="10878"/>
                  <a:pt x="5520" y="12293"/>
                </a:cubicBezTo>
                <a:cubicBezTo>
                  <a:pt x="4660" y="11758"/>
                  <a:pt x="3725" y="11352"/>
                  <a:pt x="2745" y="11089"/>
                </a:cubicBezTo>
                <a:cubicBezTo>
                  <a:pt x="1851" y="10849"/>
                  <a:pt x="928" y="10730"/>
                  <a:pt x="1" y="10736"/>
                </a:cubicBezTo>
                <a:close/>
              </a:path>
            </a:pathLst>
          </a:custGeom>
          <a:solidFill>
            <a:schemeClr val="accent1"/>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200">
              <a:solidFill>
                <a:srgbClr val="000000"/>
              </a:solidFill>
              <a:latin typeface="Lato Light"/>
              <a:ea typeface="Lato Light"/>
              <a:cs typeface="Lato Light"/>
              <a:sym typeface="Lato Light"/>
            </a:endParaRPr>
          </a:p>
        </p:txBody>
      </p:sp>
      <p:sp>
        <p:nvSpPr>
          <p:cNvPr id="153" name="Google Shape;153;p26"/>
          <p:cNvSpPr txBox="1"/>
          <p:nvPr>
            <p:ph idx="1" type="subTitle"/>
          </p:nvPr>
        </p:nvSpPr>
        <p:spPr>
          <a:xfrm>
            <a:off x="6368675" y="1394975"/>
            <a:ext cx="2318400" cy="1216200"/>
          </a:xfrm>
          <a:prstGeom prst="rect">
            <a:avLst/>
          </a:prstGeom>
        </p:spPr>
        <p:txBody>
          <a:bodyPr anchorCtr="0" anchor="t" bIns="91425" lIns="91425" spcFirstLastPara="1" rIns="91425" wrap="square" tIns="91425">
            <a:normAutofit/>
          </a:bodyPr>
          <a:lstStyle>
            <a:lvl1pPr lv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54" name="Google Shape;154;p26"/>
          <p:cNvSpPr/>
          <p:nvPr/>
        </p:nvSpPr>
        <p:spPr>
          <a:xfrm>
            <a:off x="2902137" y="2119803"/>
            <a:ext cx="1623325" cy="1665656"/>
          </a:xfrm>
          <a:custGeom>
            <a:rect b="b" l="l" r="r" t="t"/>
            <a:pathLst>
              <a:path extrusionOk="0" h="20867" w="21501">
                <a:moveTo>
                  <a:pt x="21501" y="3787"/>
                </a:moveTo>
                <a:lnTo>
                  <a:pt x="21501" y="9990"/>
                </a:lnTo>
                <a:lnTo>
                  <a:pt x="14929" y="9990"/>
                </a:lnTo>
                <a:lnTo>
                  <a:pt x="16281" y="8704"/>
                </a:lnTo>
                <a:cubicBezTo>
                  <a:pt x="14580" y="4140"/>
                  <a:pt x="7864" y="3920"/>
                  <a:pt x="5837" y="8362"/>
                </a:cubicBezTo>
                <a:cubicBezTo>
                  <a:pt x="4878" y="10464"/>
                  <a:pt x="5470" y="12605"/>
                  <a:pt x="6862" y="14040"/>
                </a:cubicBezTo>
                <a:cubicBezTo>
                  <a:pt x="8248" y="15468"/>
                  <a:pt x="10429" y="16200"/>
                  <a:pt x="12713" y="15502"/>
                </a:cubicBezTo>
                <a:cubicBezTo>
                  <a:pt x="12159" y="16331"/>
                  <a:pt x="11733" y="17232"/>
                  <a:pt x="11448" y="18175"/>
                </a:cubicBezTo>
                <a:cubicBezTo>
                  <a:pt x="11183" y="19051"/>
                  <a:pt x="11042" y="19956"/>
                  <a:pt x="11027" y="20867"/>
                </a:cubicBezTo>
                <a:cubicBezTo>
                  <a:pt x="7844" y="20900"/>
                  <a:pt x="4992" y="19642"/>
                  <a:pt x="2992" y="17624"/>
                </a:cubicBezTo>
                <a:cubicBezTo>
                  <a:pt x="1979" y="16603"/>
                  <a:pt x="1184" y="15386"/>
                  <a:pt x="666" y="14048"/>
                </a:cubicBezTo>
                <a:cubicBezTo>
                  <a:pt x="145" y="12705"/>
                  <a:pt x="-99" y="11235"/>
                  <a:pt x="38" y="9702"/>
                </a:cubicBezTo>
                <a:cubicBezTo>
                  <a:pt x="256" y="7262"/>
                  <a:pt x="1257" y="5184"/>
                  <a:pt x="2727" y="3588"/>
                </a:cubicBezTo>
                <a:cubicBezTo>
                  <a:pt x="4232" y="1956"/>
                  <a:pt x="6226" y="831"/>
                  <a:pt x="8406" y="316"/>
                </a:cubicBezTo>
                <a:cubicBezTo>
                  <a:pt x="12706" y="-700"/>
                  <a:pt x="17572" y="711"/>
                  <a:pt x="20335" y="4861"/>
                </a:cubicBezTo>
                <a:lnTo>
                  <a:pt x="21501" y="3787"/>
                </a:lnTo>
                <a:close/>
              </a:path>
            </a:pathLst>
          </a:custGeom>
          <a:solidFill>
            <a:schemeClr val="accent5"/>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200">
              <a:solidFill>
                <a:srgbClr val="000000"/>
              </a:solidFill>
              <a:latin typeface="Lato Light"/>
              <a:ea typeface="Lato Light"/>
              <a:cs typeface="Lato Light"/>
              <a:sym typeface="Lato Light"/>
            </a:endParaRPr>
          </a:p>
        </p:txBody>
      </p:sp>
      <p:sp>
        <p:nvSpPr>
          <p:cNvPr id="155" name="Google Shape;155;p26"/>
          <p:cNvSpPr/>
          <p:nvPr/>
        </p:nvSpPr>
        <p:spPr>
          <a:xfrm>
            <a:off x="4601972" y="2120103"/>
            <a:ext cx="1639864" cy="1665623"/>
          </a:xfrm>
          <a:custGeom>
            <a:rect b="b" l="l" r="r" t="t"/>
            <a:pathLst>
              <a:path extrusionOk="0" h="21208" w="21467">
                <a:moveTo>
                  <a:pt x="10372" y="3"/>
                </a:moveTo>
                <a:cubicBezTo>
                  <a:pt x="10348" y="975"/>
                  <a:pt x="10194" y="1941"/>
                  <a:pt x="9914" y="2875"/>
                </a:cubicBezTo>
                <a:cubicBezTo>
                  <a:pt x="9631" y="3818"/>
                  <a:pt x="9222" y="4720"/>
                  <a:pt x="8697" y="5558"/>
                </a:cubicBezTo>
                <a:cubicBezTo>
                  <a:pt x="10843" y="4811"/>
                  <a:pt x="12957" y="5403"/>
                  <a:pt x="14390" y="6707"/>
                </a:cubicBezTo>
                <a:cubicBezTo>
                  <a:pt x="15803" y="7993"/>
                  <a:pt x="16564" y="9984"/>
                  <a:pt x="15935" y="12092"/>
                </a:cubicBezTo>
                <a:cubicBezTo>
                  <a:pt x="15185" y="14609"/>
                  <a:pt x="13018" y="15950"/>
                  <a:pt x="10791" y="16004"/>
                </a:cubicBezTo>
                <a:cubicBezTo>
                  <a:pt x="9683" y="16031"/>
                  <a:pt x="8573" y="15737"/>
                  <a:pt x="7616" y="15155"/>
                </a:cubicBezTo>
                <a:cubicBezTo>
                  <a:pt x="6612" y="14545"/>
                  <a:pt x="5769" y="13615"/>
                  <a:pt x="5249" y="12354"/>
                </a:cubicBezTo>
                <a:lnTo>
                  <a:pt x="6505" y="11107"/>
                </a:lnTo>
                <a:lnTo>
                  <a:pt x="0" y="11107"/>
                </a:lnTo>
                <a:lnTo>
                  <a:pt x="0" y="17436"/>
                </a:lnTo>
                <a:lnTo>
                  <a:pt x="1358" y="16110"/>
                </a:lnTo>
                <a:cubicBezTo>
                  <a:pt x="3668" y="19863"/>
                  <a:pt x="7726" y="21521"/>
                  <a:pt x="11614" y="21159"/>
                </a:cubicBezTo>
                <a:cubicBezTo>
                  <a:pt x="13439" y="20989"/>
                  <a:pt x="15221" y="20372"/>
                  <a:pt x="16771" y="19348"/>
                </a:cubicBezTo>
                <a:cubicBezTo>
                  <a:pt x="18313" y="18329"/>
                  <a:pt x="19638" y="16901"/>
                  <a:pt x="20512" y="15040"/>
                </a:cubicBezTo>
                <a:cubicBezTo>
                  <a:pt x="21361" y="13233"/>
                  <a:pt x="21600" y="11358"/>
                  <a:pt x="21401" y="9578"/>
                </a:cubicBezTo>
                <a:cubicBezTo>
                  <a:pt x="21204" y="7817"/>
                  <a:pt x="20575" y="6137"/>
                  <a:pt x="19586" y="4691"/>
                </a:cubicBezTo>
                <a:cubicBezTo>
                  <a:pt x="17644" y="1852"/>
                  <a:pt x="14322" y="-79"/>
                  <a:pt x="10372" y="3"/>
                </a:cubicBezTo>
                <a:close/>
              </a:path>
            </a:pathLst>
          </a:custGeom>
          <a:solidFill>
            <a:schemeClr val="accent4"/>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300">
              <a:solidFill>
                <a:srgbClr val="7F7F7F"/>
              </a:solidFill>
              <a:latin typeface="Lato Light"/>
              <a:ea typeface="Lato Light"/>
              <a:cs typeface="Lato Light"/>
              <a:sym typeface="Lato Light"/>
            </a:endParaRPr>
          </a:p>
        </p:txBody>
      </p:sp>
      <p:sp>
        <p:nvSpPr>
          <p:cNvPr id="156" name="Google Shape;156;p26"/>
          <p:cNvSpPr/>
          <p:nvPr/>
        </p:nvSpPr>
        <p:spPr>
          <a:xfrm>
            <a:off x="3733047" y="2990677"/>
            <a:ext cx="1662404" cy="1639761"/>
          </a:xfrm>
          <a:custGeom>
            <a:rect b="b" l="l" r="r" t="t"/>
            <a:pathLst>
              <a:path extrusionOk="0" h="21446" w="21501">
                <a:moveTo>
                  <a:pt x="3765" y="0"/>
                </a:moveTo>
                <a:lnTo>
                  <a:pt x="10283" y="0"/>
                </a:lnTo>
                <a:lnTo>
                  <a:pt x="10283" y="6590"/>
                </a:lnTo>
                <a:lnTo>
                  <a:pt x="8990" y="5343"/>
                </a:lnTo>
                <a:cubicBezTo>
                  <a:pt x="7519" y="5878"/>
                  <a:pt x="6512" y="6832"/>
                  <a:pt x="5929" y="7968"/>
                </a:cubicBezTo>
                <a:cubicBezTo>
                  <a:pt x="5337" y="9121"/>
                  <a:pt x="5179" y="10464"/>
                  <a:pt x="5446" y="11727"/>
                </a:cubicBezTo>
                <a:cubicBezTo>
                  <a:pt x="5970" y="14204"/>
                  <a:pt x="8090" y="16272"/>
                  <a:pt x="11243" y="16062"/>
                </a:cubicBezTo>
                <a:cubicBezTo>
                  <a:pt x="12115" y="16003"/>
                  <a:pt x="12895" y="15724"/>
                  <a:pt x="13572" y="15302"/>
                </a:cubicBezTo>
                <a:cubicBezTo>
                  <a:pt x="14286" y="14856"/>
                  <a:pt x="14889" y="14248"/>
                  <a:pt x="15335" y="13548"/>
                </a:cubicBezTo>
                <a:cubicBezTo>
                  <a:pt x="16207" y="12178"/>
                  <a:pt x="16504" y="10431"/>
                  <a:pt x="15928" y="8703"/>
                </a:cubicBezTo>
                <a:cubicBezTo>
                  <a:pt x="16792" y="9263"/>
                  <a:pt x="17732" y="9692"/>
                  <a:pt x="18718" y="9979"/>
                </a:cubicBezTo>
                <a:cubicBezTo>
                  <a:pt x="19623" y="10242"/>
                  <a:pt x="20559" y="10383"/>
                  <a:pt x="21501" y="10396"/>
                </a:cubicBezTo>
                <a:cubicBezTo>
                  <a:pt x="21505" y="12780"/>
                  <a:pt x="20816" y="14901"/>
                  <a:pt x="19662" y="16639"/>
                </a:cubicBezTo>
                <a:cubicBezTo>
                  <a:pt x="18516" y="18366"/>
                  <a:pt x="16908" y="19721"/>
                  <a:pt x="15053" y="20543"/>
                </a:cubicBezTo>
                <a:cubicBezTo>
                  <a:pt x="13325" y="21308"/>
                  <a:pt x="11408" y="21600"/>
                  <a:pt x="9505" y="21369"/>
                </a:cubicBezTo>
                <a:cubicBezTo>
                  <a:pt x="7408" y="21114"/>
                  <a:pt x="5325" y="20227"/>
                  <a:pt x="3541" y="18603"/>
                </a:cubicBezTo>
                <a:cubicBezTo>
                  <a:pt x="2210" y="17392"/>
                  <a:pt x="1279" y="15930"/>
                  <a:pt x="702" y="14376"/>
                </a:cubicBezTo>
                <a:cubicBezTo>
                  <a:pt x="131" y="12837"/>
                  <a:pt x="-95" y="11201"/>
                  <a:pt x="36" y="9594"/>
                </a:cubicBezTo>
                <a:cubicBezTo>
                  <a:pt x="300" y="6352"/>
                  <a:pt x="2013" y="3238"/>
                  <a:pt x="5065" y="1365"/>
                </a:cubicBezTo>
                <a:lnTo>
                  <a:pt x="3765" y="0"/>
                </a:lnTo>
                <a:close/>
              </a:path>
            </a:pathLst>
          </a:custGeom>
          <a:solidFill>
            <a:srgbClr val="437DB2"/>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200">
              <a:solidFill>
                <a:srgbClr val="000000"/>
              </a:solidFill>
              <a:latin typeface="Lato Light"/>
              <a:ea typeface="Lato Light"/>
              <a:cs typeface="Lato Light"/>
              <a:sym typeface="Lato Light"/>
            </a:endParaRPr>
          </a:p>
        </p:txBody>
      </p:sp>
      <p:sp>
        <p:nvSpPr>
          <p:cNvPr id="157" name="Google Shape;157;p26"/>
          <p:cNvSpPr/>
          <p:nvPr/>
        </p:nvSpPr>
        <p:spPr>
          <a:xfrm>
            <a:off x="3736306" y="1917864"/>
            <a:ext cx="423758" cy="316332"/>
          </a:xfrm>
          <a:custGeom>
            <a:rect b="b" l="l" r="r" t="t"/>
            <a:pathLst>
              <a:path extrusionOk="0" h="21600" w="21579">
                <a:moveTo>
                  <a:pt x="21579" y="21600"/>
                </a:moveTo>
                <a:cubicBezTo>
                  <a:pt x="20965" y="19090"/>
                  <a:pt x="20631" y="16471"/>
                  <a:pt x="20586" y="13829"/>
                </a:cubicBezTo>
                <a:cubicBezTo>
                  <a:pt x="20543" y="11244"/>
                  <a:pt x="20778" y="8664"/>
                  <a:pt x="21284" y="6170"/>
                </a:cubicBezTo>
                <a:cubicBezTo>
                  <a:pt x="18128" y="4224"/>
                  <a:pt x="14832" y="2720"/>
                  <a:pt x="11448" y="1683"/>
                </a:cubicBezTo>
                <a:cubicBezTo>
                  <a:pt x="8066" y="648"/>
                  <a:pt x="4614" y="84"/>
                  <a:pt x="1146" y="0"/>
                </a:cubicBezTo>
                <a:cubicBezTo>
                  <a:pt x="743" y="2263"/>
                  <a:pt x="445" y="4557"/>
                  <a:pt x="254" y="6870"/>
                </a:cubicBezTo>
                <a:cubicBezTo>
                  <a:pt x="62" y="9193"/>
                  <a:pt x="-21" y="11531"/>
                  <a:pt x="5" y="13868"/>
                </a:cubicBezTo>
                <a:cubicBezTo>
                  <a:pt x="3936" y="13809"/>
                  <a:pt x="7854" y="14499"/>
                  <a:pt x="11642" y="15919"/>
                </a:cubicBezTo>
                <a:cubicBezTo>
                  <a:pt x="15124" y="17224"/>
                  <a:pt x="18464" y="19134"/>
                  <a:pt x="21579" y="21600"/>
                </a:cubicBezTo>
                <a:close/>
              </a:path>
            </a:pathLst>
          </a:custGeom>
          <a:solidFill>
            <a:schemeClr val="accent1"/>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300">
              <a:solidFill>
                <a:srgbClr val="7F7F7F"/>
              </a:solidFill>
              <a:latin typeface="Lato Light"/>
              <a:ea typeface="Lato Light"/>
              <a:cs typeface="Lato Light"/>
              <a:sym typeface="Lato Light"/>
            </a:endParaRPr>
          </a:p>
        </p:txBody>
      </p:sp>
      <p:sp>
        <p:nvSpPr>
          <p:cNvPr id="158" name="Google Shape;158;p26"/>
          <p:cNvSpPr/>
          <p:nvPr/>
        </p:nvSpPr>
        <p:spPr>
          <a:xfrm>
            <a:off x="3532785" y="3357930"/>
            <a:ext cx="325512" cy="426509"/>
          </a:xfrm>
          <a:custGeom>
            <a:rect b="b" l="l" r="r" t="t"/>
            <a:pathLst>
              <a:path extrusionOk="0" h="21579" w="21600">
                <a:moveTo>
                  <a:pt x="21600" y="0"/>
                </a:moveTo>
                <a:cubicBezTo>
                  <a:pt x="19109" y="597"/>
                  <a:pt x="16522" y="932"/>
                  <a:pt x="13913" y="995"/>
                </a:cubicBezTo>
                <a:cubicBezTo>
                  <a:pt x="11327" y="1058"/>
                  <a:pt x="8742" y="853"/>
                  <a:pt x="6227" y="387"/>
                </a:cubicBezTo>
                <a:cubicBezTo>
                  <a:pt x="4357" y="3529"/>
                  <a:pt x="2888" y="6802"/>
                  <a:pt x="1843" y="10161"/>
                </a:cubicBezTo>
                <a:cubicBezTo>
                  <a:pt x="803" y="13498"/>
                  <a:pt x="186" y="16905"/>
                  <a:pt x="0" y="20333"/>
                </a:cubicBezTo>
                <a:cubicBezTo>
                  <a:pt x="2248" y="20780"/>
                  <a:pt x="4534" y="21109"/>
                  <a:pt x="6842" y="21316"/>
                </a:cubicBezTo>
                <a:cubicBezTo>
                  <a:pt x="9039" y="21513"/>
                  <a:pt x="11250" y="21600"/>
                  <a:pt x="13462" y="21575"/>
                </a:cubicBezTo>
                <a:cubicBezTo>
                  <a:pt x="13546" y="17890"/>
                  <a:pt x="14247" y="14228"/>
                  <a:pt x="15549" y="10679"/>
                </a:cubicBezTo>
                <a:cubicBezTo>
                  <a:pt x="16926" y="6926"/>
                  <a:pt x="18961" y="3334"/>
                  <a:pt x="21600" y="0"/>
                </a:cubicBezTo>
                <a:close/>
              </a:path>
            </a:pathLst>
          </a:custGeom>
          <a:solidFill>
            <a:schemeClr val="accent5"/>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300">
              <a:solidFill>
                <a:srgbClr val="7F7F7F"/>
              </a:solidFill>
              <a:latin typeface="Lato Light"/>
              <a:ea typeface="Lato Light"/>
              <a:cs typeface="Lato Light"/>
              <a:sym typeface="Lato Light"/>
            </a:endParaRPr>
          </a:p>
        </p:txBody>
      </p:sp>
      <p:sp>
        <p:nvSpPr>
          <p:cNvPr id="159" name="Google Shape;159;p26"/>
          <p:cNvSpPr/>
          <p:nvPr/>
        </p:nvSpPr>
        <p:spPr>
          <a:xfrm>
            <a:off x="4965248" y="3654331"/>
            <a:ext cx="427165" cy="337446"/>
          </a:xfrm>
          <a:custGeom>
            <a:rect b="b" l="l" r="r" t="t"/>
            <a:pathLst>
              <a:path extrusionOk="0" h="21600" w="21574">
                <a:moveTo>
                  <a:pt x="21568" y="8485"/>
                </a:moveTo>
                <a:cubicBezTo>
                  <a:pt x="21600" y="10739"/>
                  <a:pt x="21515" y="12993"/>
                  <a:pt x="21313" y="15232"/>
                </a:cubicBezTo>
                <a:cubicBezTo>
                  <a:pt x="21120" y="17377"/>
                  <a:pt x="20820" y="19504"/>
                  <a:pt x="20415" y="21600"/>
                </a:cubicBezTo>
                <a:cubicBezTo>
                  <a:pt x="17022" y="21426"/>
                  <a:pt x="13651" y="20820"/>
                  <a:pt x="10352" y="19792"/>
                </a:cubicBezTo>
                <a:cubicBezTo>
                  <a:pt x="7008" y="18749"/>
                  <a:pt x="3756" y="17277"/>
                  <a:pt x="646" y="15398"/>
                </a:cubicBezTo>
                <a:cubicBezTo>
                  <a:pt x="1044" y="12939"/>
                  <a:pt x="1202" y="10426"/>
                  <a:pt x="1114" y="7918"/>
                </a:cubicBezTo>
                <a:cubicBezTo>
                  <a:pt x="1020" y="5228"/>
                  <a:pt x="646" y="2565"/>
                  <a:pt x="0" y="0"/>
                </a:cubicBezTo>
                <a:cubicBezTo>
                  <a:pt x="3333" y="2760"/>
                  <a:pt x="6962" y="4892"/>
                  <a:pt x="10774" y="6331"/>
                </a:cubicBezTo>
                <a:cubicBezTo>
                  <a:pt x="14281" y="7655"/>
                  <a:pt x="17911" y="8379"/>
                  <a:pt x="21568" y="8485"/>
                </a:cubicBezTo>
                <a:close/>
              </a:path>
            </a:pathLst>
          </a:custGeom>
          <a:solidFill>
            <a:srgbClr val="325D85"/>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300">
              <a:solidFill>
                <a:srgbClr val="7F7F7F"/>
              </a:solidFill>
              <a:latin typeface="Lato Light"/>
              <a:ea typeface="Lato Light"/>
              <a:cs typeface="Lato Light"/>
              <a:sym typeface="Lato Light"/>
            </a:endParaRPr>
          </a:p>
        </p:txBody>
      </p:sp>
      <p:sp>
        <p:nvSpPr>
          <p:cNvPr id="160" name="Google Shape;160;p26"/>
          <p:cNvSpPr/>
          <p:nvPr/>
        </p:nvSpPr>
        <p:spPr>
          <a:xfrm>
            <a:off x="5263221" y="2119823"/>
            <a:ext cx="332640" cy="436981"/>
          </a:xfrm>
          <a:custGeom>
            <a:rect b="b" l="l" r="r" t="t"/>
            <a:pathLst>
              <a:path extrusionOk="0" h="21566" w="21600">
                <a:moveTo>
                  <a:pt x="21600" y="971"/>
                </a:moveTo>
                <a:cubicBezTo>
                  <a:pt x="21515" y="4369"/>
                  <a:pt x="20965" y="7751"/>
                  <a:pt x="19961" y="11062"/>
                </a:cubicBezTo>
                <a:cubicBezTo>
                  <a:pt x="18948" y="14404"/>
                  <a:pt x="17476" y="17656"/>
                  <a:pt x="15571" y="20764"/>
                </a:cubicBezTo>
                <a:cubicBezTo>
                  <a:pt x="13115" y="20381"/>
                  <a:pt x="10605" y="20240"/>
                  <a:pt x="8102" y="20343"/>
                </a:cubicBezTo>
                <a:cubicBezTo>
                  <a:pt x="5339" y="20458"/>
                  <a:pt x="2612" y="20869"/>
                  <a:pt x="0" y="21566"/>
                </a:cubicBezTo>
                <a:cubicBezTo>
                  <a:pt x="2626" y="18367"/>
                  <a:pt x="4673" y="14912"/>
                  <a:pt x="6083" y="11294"/>
                </a:cubicBezTo>
                <a:cubicBezTo>
                  <a:pt x="7509" y="7635"/>
                  <a:pt x="8272" y="3844"/>
                  <a:pt x="8350" y="27"/>
                </a:cubicBezTo>
                <a:cubicBezTo>
                  <a:pt x="10487" y="-34"/>
                  <a:pt x="12628" y="8"/>
                  <a:pt x="14759" y="151"/>
                </a:cubicBezTo>
                <a:cubicBezTo>
                  <a:pt x="17061" y="306"/>
                  <a:pt x="19346" y="580"/>
                  <a:pt x="21600" y="971"/>
                </a:cubicBezTo>
                <a:close/>
              </a:path>
            </a:pathLst>
          </a:custGeom>
          <a:solidFill>
            <a:schemeClr val="accent4"/>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300">
              <a:solidFill>
                <a:srgbClr val="7F7F7F"/>
              </a:solidFill>
              <a:latin typeface="Lato Light"/>
              <a:ea typeface="Lato Light"/>
              <a:cs typeface="Lato Light"/>
              <a:sym typeface="Lato Light"/>
            </a:endParaRPr>
          </a:p>
        </p:txBody>
      </p:sp>
      <p:sp>
        <p:nvSpPr>
          <p:cNvPr id="161" name="Google Shape;161;p26"/>
          <p:cNvSpPr txBox="1"/>
          <p:nvPr/>
        </p:nvSpPr>
        <p:spPr>
          <a:xfrm>
            <a:off x="4418481" y="1943276"/>
            <a:ext cx="320700" cy="2655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500">
                <a:solidFill>
                  <a:schemeClr val="accent2"/>
                </a:solidFill>
                <a:latin typeface="League Spartan"/>
                <a:ea typeface="League Spartan"/>
                <a:cs typeface="League Spartan"/>
                <a:sym typeface="League Spartan"/>
              </a:rPr>
              <a:t>01</a:t>
            </a:r>
            <a:endParaRPr b="1" sz="1500">
              <a:solidFill>
                <a:schemeClr val="accent2"/>
              </a:solidFill>
              <a:latin typeface="League Spartan"/>
              <a:ea typeface="League Spartan"/>
              <a:cs typeface="League Spartan"/>
              <a:sym typeface="League Spartan"/>
            </a:endParaRPr>
          </a:p>
        </p:txBody>
      </p:sp>
      <p:sp>
        <p:nvSpPr>
          <p:cNvPr id="162" name="Google Shape;162;p26"/>
          <p:cNvSpPr txBox="1"/>
          <p:nvPr/>
        </p:nvSpPr>
        <p:spPr>
          <a:xfrm>
            <a:off x="4387426" y="3677818"/>
            <a:ext cx="378300" cy="2655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500">
                <a:solidFill>
                  <a:schemeClr val="accent2"/>
                </a:solidFill>
                <a:latin typeface="League Spartan"/>
                <a:ea typeface="League Spartan"/>
                <a:cs typeface="League Spartan"/>
                <a:sym typeface="League Spartan"/>
              </a:rPr>
              <a:t>03</a:t>
            </a:r>
            <a:endParaRPr b="1" sz="1500">
              <a:solidFill>
                <a:schemeClr val="accent2"/>
              </a:solidFill>
              <a:latin typeface="League Spartan"/>
              <a:ea typeface="League Spartan"/>
              <a:cs typeface="League Spartan"/>
              <a:sym typeface="League Spartan"/>
            </a:endParaRPr>
          </a:p>
        </p:txBody>
      </p:sp>
      <p:sp>
        <p:nvSpPr>
          <p:cNvPr id="163" name="Google Shape;163;p26"/>
          <p:cNvSpPr txBox="1"/>
          <p:nvPr/>
        </p:nvSpPr>
        <p:spPr>
          <a:xfrm>
            <a:off x="5244434" y="2819875"/>
            <a:ext cx="370200" cy="2655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500">
                <a:solidFill>
                  <a:schemeClr val="accent2"/>
                </a:solidFill>
                <a:latin typeface="League Spartan"/>
                <a:ea typeface="League Spartan"/>
                <a:cs typeface="League Spartan"/>
                <a:sym typeface="League Spartan"/>
              </a:rPr>
              <a:t>02</a:t>
            </a:r>
            <a:endParaRPr b="1" sz="1500">
              <a:solidFill>
                <a:schemeClr val="accent2"/>
              </a:solidFill>
              <a:latin typeface="League Spartan"/>
              <a:ea typeface="League Spartan"/>
              <a:cs typeface="League Spartan"/>
              <a:sym typeface="League Spartan"/>
            </a:endParaRPr>
          </a:p>
        </p:txBody>
      </p:sp>
      <p:sp>
        <p:nvSpPr>
          <p:cNvPr id="164" name="Google Shape;164;p26"/>
          <p:cNvSpPr txBox="1"/>
          <p:nvPr/>
        </p:nvSpPr>
        <p:spPr>
          <a:xfrm>
            <a:off x="3497093" y="2819875"/>
            <a:ext cx="396900" cy="2655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500">
                <a:solidFill>
                  <a:schemeClr val="accent2"/>
                </a:solidFill>
                <a:latin typeface="League Spartan"/>
                <a:ea typeface="League Spartan"/>
                <a:cs typeface="League Spartan"/>
                <a:sym typeface="League Spartan"/>
              </a:rPr>
              <a:t>04</a:t>
            </a:r>
            <a:endParaRPr b="1" sz="1500">
              <a:solidFill>
                <a:schemeClr val="accent2"/>
              </a:solidFill>
              <a:latin typeface="League Spartan"/>
              <a:ea typeface="League Spartan"/>
              <a:cs typeface="League Spartan"/>
              <a:sym typeface="League Spartan"/>
            </a:endParaRPr>
          </a:p>
        </p:txBody>
      </p:sp>
      <p:sp>
        <p:nvSpPr>
          <p:cNvPr id="165" name="Google Shape;165;p26"/>
          <p:cNvSpPr txBox="1"/>
          <p:nvPr>
            <p:ph idx="2" type="subTitle"/>
          </p:nvPr>
        </p:nvSpPr>
        <p:spPr>
          <a:xfrm>
            <a:off x="6368675" y="3321975"/>
            <a:ext cx="2318400" cy="1216200"/>
          </a:xfrm>
          <a:prstGeom prst="rect">
            <a:avLst/>
          </a:prstGeom>
        </p:spPr>
        <p:txBody>
          <a:bodyPr anchorCtr="0" anchor="t" bIns="91425" lIns="91425" spcFirstLastPara="1" rIns="91425" wrap="square" tIns="91425">
            <a:normAutofit/>
          </a:bodyPr>
          <a:lstStyle>
            <a:lvl1pPr lv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66" name="Google Shape;166;p26"/>
          <p:cNvSpPr txBox="1"/>
          <p:nvPr>
            <p:ph idx="3" type="subTitle"/>
          </p:nvPr>
        </p:nvSpPr>
        <p:spPr>
          <a:xfrm>
            <a:off x="470725" y="1394975"/>
            <a:ext cx="2318400" cy="1216200"/>
          </a:xfrm>
          <a:prstGeom prst="rect">
            <a:avLst/>
          </a:prstGeom>
        </p:spPr>
        <p:txBody>
          <a:bodyPr anchorCtr="0" anchor="t" bIns="91425" lIns="91425" spcFirstLastPara="1" rIns="91425" wrap="square" tIns="91425">
            <a:normAutofit/>
          </a:bodyPr>
          <a:lstStyle>
            <a:lvl1pPr lvl="0" algn="r">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p:txBody>
      </p:sp>
      <p:sp>
        <p:nvSpPr>
          <p:cNvPr id="167" name="Google Shape;167;p26"/>
          <p:cNvSpPr txBox="1"/>
          <p:nvPr>
            <p:ph idx="4" type="subTitle"/>
          </p:nvPr>
        </p:nvSpPr>
        <p:spPr>
          <a:xfrm>
            <a:off x="470725" y="3321975"/>
            <a:ext cx="2318400" cy="1216200"/>
          </a:xfrm>
          <a:prstGeom prst="rect">
            <a:avLst/>
          </a:prstGeom>
        </p:spPr>
        <p:txBody>
          <a:bodyPr anchorCtr="0" anchor="t" bIns="91425" lIns="91425" spcFirstLastPara="1" rIns="91425" wrap="square" tIns="91425">
            <a:normAutofit/>
          </a:bodyPr>
          <a:lstStyle>
            <a:lvl1pPr lvl="0" algn="r">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p:txBody>
      </p:sp>
      <p:sp>
        <p:nvSpPr>
          <p:cNvPr id="168" name="Google Shape;168;p26"/>
          <p:cNvSpPr txBox="1"/>
          <p:nvPr>
            <p:ph type="title"/>
          </p:nvPr>
        </p:nvSpPr>
        <p:spPr>
          <a:xfrm>
            <a:off x="1245150" y="401725"/>
            <a:ext cx="6653700" cy="423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4_3">
  <p:cSld name="CUSTOM_3_1">
    <p:spTree>
      <p:nvGrpSpPr>
        <p:cNvPr id="169" name="Shape 169"/>
        <p:cNvGrpSpPr/>
        <p:nvPr/>
      </p:nvGrpSpPr>
      <p:grpSpPr>
        <a:xfrm>
          <a:off x="0" y="0"/>
          <a:ext cx="0" cy="0"/>
          <a:chOff x="0" y="0"/>
          <a:chExt cx="0" cy="0"/>
        </a:xfrm>
      </p:grpSpPr>
      <p:sp>
        <p:nvSpPr>
          <p:cNvPr id="170" name="Google Shape;170;p27"/>
          <p:cNvSpPr txBox="1"/>
          <p:nvPr/>
        </p:nvSpPr>
        <p:spPr>
          <a:xfrm>
            <a:off x="563145" y="149817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01</a:t>
            </a:r>
            <a:endParaRPr b="1" sz="2000">
              <a:solidFill>
                <a:schemeClr val="accent4"/>
              </a:solidFill>
              <a:latin typeface="League Spartan"/>
              <a:ea typeface="League Spartan"/>
              <a:cs typeface="League Spartan"/>
              <a:sym typeface="League Spartan"/>
            </a:endParaRPr>
          </a:p>
        </p:txBody>
      </p:sp>
      <p:sp>
        <p:nvSpPr>
          <p:cNvPr id="171" name="Google Shape;171;p27"/>
          <p:cNvSpPr txBox="1"/>
          <p:nvPr>
            <p:ph type="title"/>
          </p:nvPr>
        </p:nvSpPr>
        <p:spPr>
          <a:xfrm>
            <a:off x="1245150" y="401725"/>
            <a:ext cx="6653700" cy="423600"/>
          </a:xfrm>
          <a:prstGeom prst="rect">
            <a:avLst/>
          </a:prstGeom>
        </p:spPr>
        <p:txBody>
          <a:bodyPr anchorCtr="0" anchor="ctr" bIns="91425" lIns="91425" spcFirstLastPara="1" rIns="91425" wrap="square" tIns="91425">
            <a:sp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p:txBody>
      </p:sp>
      <p:sp>
        <p:nvSpPr>
          <p:cNvPr id="172" name="Google Shape;172;p27"/>
          <p:cNvSpPr txBox="1"/>
          <p:nvPr>
            <p:ph idx="1" type="subTitle"/>
          </p:nvPr>
        </p:nvSpPr>
        <p:spPr>
          <a:xfrm>
            <a:off x="1106375" y="1444225"/>
            <a:ext cx="2881500" cy="13020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73" name="Google Shape;173;p27"/>
          <p:cNvSpPr txBox="1"/>
          <p:nvPr/>
        </p:nvSpPr>
        <p:spPr>
          <a:xfrm>
            <a:off x="4944270" y="149817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02</a:t>
            </a:r>
            <a:endParaRPr b="1" sz="2000">
              <a:solidFill>
                <a:schemeClr val="accent4"/>
              </a:solidFill>
              <a:latin typeface="League Spartan"/>
              <a:ea typeface="League Spartan"/>
              <a:cs typeface="League Spartan"/>
              <a:sym typeface="League Spartan"/>
            </a:endParaRPr>
          </a:p>
        </p:txBody>
      </p:sp>
      <p:sp>
        <p:nvSpPr>
          <p:cNvPr id="174" name="Google Shape;174;p27"/>
          <p:cNvSpPr txBox="1"/>
          <p:nvPr>
            <p:ph idx="2" type="subTitle"/>
          </p:nvPr>
        </p:nvSpPr>
        <p:spPr>
          <a:xfrm>
            <a:off x="5487500" y="1444225"/>
            <a:ext cx="2881500" cy="13020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75" name="Google Shape;175;p27"/>
          <p:cNvSpPr txBox="1"/>
          <p:nvPr/>
        </p:nvSpPr>
        <p:spPr>
          <a:xfrm>
            <a:off x="563145" y="323542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03</a:t>
            </a:r>
            <a:endParaRPr b="1" sz="2000">
              <a:solidFill>
                <a:schemeClr val="accent4"/>
              </a:solidFill>
              <a:latin typeface="League Spartan"/>
              <a:ea typeface="League Spartan"/>
              <a:cs typeface="League Spartan"/>
              <a:sym typeface="League Spartan"/>
            </a:endParaRPr>
          </a:p>
        </p:txBody>
      </p:sp>
      <p:sp>
        <p:nvSpPr>
          <p:cNvPr id="176" name="Google Shape;176;p27"/>
          <p:cNvSpPr txBox="1"/>
          <p:nvPr>
            <p:ph idx="3" type="subTitle"/>
          </p:nvPr>
        </p:nvSpPr>
        <p:spPr>
          <a:xfrm>
            <a:off x="1106375" y="3174175"/>
            <a:ext cx="2881500" cy="13020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77" name="Google Shape;177;p27"/>
          <p:cNvSpPr txBox="1"/>
          <p:nvPr/>
        </p:nvSpPr>
        <p:spPr>
          <a:xfrm>
            <a:off x="4944270" y="323542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04</a:t>
            </a:r>
            <a:endParaRPr b="1" sz="2000">
              <a:solidFill>
                <a:schemeClr val="accent4"/>
              </a:solidFill>
              <a:latin typeface="League Spartan"/>
              <a:ea typeface="League Spartan"/>
              <a:cs typeface="League Spartan"/>
              <a:sym typeface="League Spartan"/>
            </a:endParaRPr>
          </a:p>
        </p:txBody>
      </p:sp>
      <p:sp>
        <p:nvSpPr>
          <p:cNvPr id="178" name="Google Shape;178;p27"/>
          <p:cNvSpPr txBox="1"/>
          <p:nvPr>
            <p:ph idx="4" type="subTitle"/>
          </p:nvPr>
        </p:nvSpPr>
        <p:spPr>
          <a:xfrm>
            <a:off x="5487500" y="3174175"/>
            <a:ext cx="2881500" cy="13020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Tree>
  </p:cSld>
  <p:clrMapOvr>
    <a:masterClrMapping/>
  </p:clrMapOvr>
  <p:extLst>
    <p:ext uri="{DCECCB84-F9BA-43D5-87BE-67443E8EF086}">
      <p15:sldGuideLst>
        <p15:guide id="1" pos="1404">
          <p15:clr>
            <a:srgbClr val="E46962"/>
          </p15:clr>
        </p15:guide>
        <p15:guide id="2" orient="horz" pos="979">
          <p15:clr>
            <a:srgbClr val="E46962"/>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5_1">
  <p:cSld name="CUSTOM_2_1">
    <p:spTree>
      <p:nvGrpSpPr>
        <p:cNvPr id="179" name="Shape 179"/>
        <p:cNvGrpSpPr/>
        <p:nvPr/>
      </p:nvGrpSpPr>
      <p:grpSpPr>
        <a:xfrm>
          <a:off x="0" y="0"/>
          <a:ext cx="0" cy="0"/>
          <a:chOff x="0" y="0"/>
          <a:chExt cx="0" cy="0"/>
        </a:xfrm>
      </p:grpSpPr>
      <p:sp>
        <p:nvSpPr>
          <p:cNvPr id="180" name="Google Shape;180;p28"/>
          <p:cNvSpPr txBox="1"/>
          <p:nvPr>
            <p:ph idx="1" type="subTitle"/>
          </p:nvPr>
        </p:nvSpPr>
        <p:spPr>
          <a:xfrm>
            <a:off x="6354875" y="1183150"/>
            <a:ext cx="2318400" cy="9951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81" name="Google Shape;181;p28"/>
          <p:cNvSpPr txBox="1"/>
          <p:nvPr>
            <p:ph idx="2" type="subTitle"/>
          </p:nvPr>
        </p:nvSpPr>
        <p:spPr>
          <a:xfrm>
            <a:off x="6354875" y="2399350"/>
            <a:ext cx="2318400" cy="10479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82" name="Google Shape;182;p28"/>
          <p:cNvSpPr txBox="1"/>
          <p:nvPr>
            <p:ph idx="3" type="subTitle"/>
          </p:nvPr>
        </p:nvSpPr>
        <p:spPr>
          <a:xfrm>
            <a:off x="456925" y="1278100"/>
            <a:ext cx="2318400" cy="1216200"/>
          </a:xfrm>
          <a:prstGeom prst="rect">
            <a:avLst/>
          </a:prstGeom>
        </p:spPr>
        <p:txBody>
          <a:bodyPr anchorCtr="0" anchor="t" bIns="91425" lIns="91425" spcFirstLastPara="1" rIns="91425" wrap="square" tIns="91425">
            <a:normAutofit/>
          </a:bodyPr>
          <a:lstStyle>
            <a:lvl1pPr lvl="0" algn="r">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83" name="Google Shape;183;p28"/>
          <p:cNvSpPr txBox="1"/>
          <p:nvPr>
            <p:ph idx="4" type="subTitle"/>
          </p:nvPr>
        </p:nvSpPr>
        <p:spPr>
          <a:xfrm>
            <a:off x="470725" y="3321975"/>
            <a:ext cx="2318400" cy="1216200"/>
          </a:xfrm>
          <a:prstGeom prst="rect">
            <a:avLst/>
          </a:prstGeom>
        </p:spPr>
        <p:txBody>
          <a:bodyPr anchorCtr="0" anchor="t" bIns="91425" lIns="91425" spcFirstLastPara="1" rIns="91425" wrap="square" tIns="91425">
            <a:normAutofit/>
          </a:bodyPr>
          <a:lstStyle>
            <a:lvl1pPr lvl="0" algn="r">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84" name="Google Shape;184;p28"/>
          <p:cNvSpPr txBox="1"/>
          <p:nvPr>
            <p:ph type="title"/>
          </p:nvPr>
        </p:nvSpPr>
        <p:spPr>
          <a:xfrm>
            <a:off x="1245150" y="401725"/>
            <a:ext cx="6653700" cy="423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p:txBody>
      </p:sp>
      <p:grpSp>
        <p:nvGrpSpPr>
          <p:cNvPr id="185" name="Google Shape;185;p28"/>
          <p:cNvGrpSpPr/>
          <p:nvPr/>
        </p:nvGrpSpPr>
        <p:grpSpPr>
          <a:xfrm>
            <a:off x="3095387" y="1241947"/>
            <a:ext cx="2953226" cy="2951755"/>
            <a:chOff x="3102288" y="1429998"/>
            <a:chExt cx="2953226" cy="2951755"/>
          </a:xfrm>
        </p:grpSpPr>
        <p:sp>
          <p:nvSpPr>
            <p:cNvPr id="186" name="Google Shape;186;p28"/>
            <p:cNvSpPr/>
            <p:nvPr/>
          </p:nvSpPr>
          <p:spPr>
            <a:xfrm>
              <a:off x="4016728" y="1429998"/>
              <a:ext cx="1634040" cy="1193736"/>
            </a:xfrm>
            <a:custGeom>
              <a:rect b="b" l="l" r="r" t="t"/>
              <a:pathLst>
                <a:path extrusionOk="0" h="21010" w="21600">
                  <a:moveTo>
                    <a:pt x="21600" y="8145"/>
                  </a:moveTo>
                  <a:cubicBezTo>
                    <a:pt x="19118" y="4624"/>
                    <a:pt x="15943" y="2102"/>
                    <a:pt x="12437" y="865"/>
                  </a:cubicBezTo>
                  <a:cubicBezTo>
                    <a:pt x="8312" y="-590"/>
                    <a:pt x="3942" y="-201"/>
                    <a:pt x="0" y="1973"/>
                  </a:cubicBezTo>
                  <a:lnTo>
                    <a:pt x="0" y="21010"/>
                  </a:lnTo>
                  <a:cubicBezTo>
                    <a:pt x="500" y="19693"/>
                    <a:pt x="1192" y="18521"/>
                    <a:pt x="2034" y="17562"/>
                  </a:cubicBezTo>
                  <a:cubicBezTo>
                    <a:pt x="2905" y="16572"/>
                    <a:pt x="3919" y="15829"/>
                    <a:pt x="5014" y="15380"/>
                  </a:cubicBezTo>
                  <a:lnTo>
                    <a:pt x="21600" y="8145"/>
                  </a:lnTo>
                  <a:close/>
                </a:path>
              </a:pathLst>
            </a:custGeom>
            <a:solidFill>
              <a:schemeClr val="accent1"/>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300">
                <a:solidFill>
                  <a:schemeClr val="dk1"/>
                </a:solidFill>
                <a:latin typeface="Lato Light"/>
                <a:ea typeface="Lato Light"/>
                <a:cs typeface="Lato Light"/>
                <a:sym typeface="Lato Light"/>
              </a:endParaRPr>
            </a:p>
          </p:txBody>
        </p:sp>
        <p:sp>
          <p:nvSpPr>
            <p:cNvPr id="187" name="Google Shape;187;p28"/>
            <p:cNvSpPr/>
            <p:nvPr/>
          </p:nvSpPr>
          <p:spPr>
            <a:xfrm>
              <a:off x="3102288" y="1570339"/>
              <a:ext cx="1038072" cy="1787832"/>
            </a:xfrm>
            <a:custGeom>
              <a:rect b="b" l="l" r="r" t="t"/>
              <a:pathLst>
                <a:path extrusionOk="0" h="21600" w="21156">
                  <a:moveTo>
                    <a:pt x="17200" y="0"/>
                  </a:moveTo>
                  <a:cubicBezTo>
                    <a:pt x="12221" y="1401"/>
                    <a:pt x="7988" y="3585"/>
                    <a:pt x="4962" y="6316"/>
                  </a:cubicBezTo>
                  <a:cubicBezTo>
                    <a:pt x="1268" y="9650"/>
                    <a:pt x="-444" y="13619"/>
                    <a:pt x="98" y="17595"/>
                  </a:cubicBezTo>
                  <a:lnTo>
                    <a:pt x="21156" y="21600"/>
                  </a:lnTo>
                  <a:cubicBezTo>
                    <a:pt x="19937" y="20911"/>
                    <a:pt x="18965" y="20084"/>
                    <a:pt x="18298" y="19168"/>
                  </a:cubicBezTo>
                  <a:cubicBezTo>
                    <a:pt x="17547" y="18136"/>
                    <a:pt x="17200" y="17017"/>
                    <a:pt x="17283" y="15894"/>
                  </a:cubicBezTo>
                  <a:lnTo>
                    <a:pt x="17200" y="0"/>
                  </a:lnTo>
                  <a:close/>
                </a:path>
              </a:pathLst>
            </a:custGeom>
            <a:solidFill>
              <a:schemeClr val="accent5"/>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200">
                <a:solidFill>
                  <a:srgbClr val="FFFFFF"/>
                </a:solidFill>
                <a:latin typeface="Lato Light"/>
                <a:ea typeface="Lato Light"/>
                <a:cs typeface="Lato Light"/>
                <a:sym typeface="Lato Light"/>
              </a:endParaRPr>
            </a:p>
          </p:txBody>
        </p:sp>
        <p:sp>
          <p:nvSpPr>
            <p:cNvPr id="188" name="Google Shape;188;p28"/>
            <p:cNvSpPr/>
            <p:nvPr/>
          </p:nvSpPr>
          <p:spPr>
            <a:xfrm>
              <a:off x="3115511" y="3097809"/>
              <a:ext cx="1752732" cy="1245780"/>
            </a:xfrm>
            <a:custGeom>
              <a:rect b="b" l="l" r="r" t="t"/>
              <a:pathLst>
                <a:path extrusionOk="0" h="21600" w="21600">
                  <a:moveTo>
                    <a:pt x="21600" y="6445"/>
                  </a:moveTo>
                  <a:lnTo>
                    <a:pt x="13829" y="21600"/>
                  </a:lnTo>
                  <a:cubicBezTo>
                    <a:pt x="10009" y="20297"/>
                    <a:pt x="6587" y="17300"/>
                    <a:pt x="4071" y="13051"/>
                  </a:cubicBezTo>
                  <a:cubicBezTo>
                    <a:pt x="1866" y="9328"/>
                    <a:pt x="455" y="4804"/>
                    <a:pt x="0" y="0"/>
                  </a:cubicBezTo>
                  <a:lnTo>
                    <a:pt x="15759" y="7124"/>
                  </a:lnTo>
                  <a:cubicBezTo>
                    <a:pt x="16726" y="7545"/>
                    <a:pt x="17742" y="7698"/>
                    <a:pt x="18751" y="7576"/>
                  </a:cubicBezTo>
                  <a:cubicBezTo>
                    <a:pt x="19743" y="7456"/>
                    <a:pt x="20710" y="7073"/>
                    <a:pt x="21600" y="6445"/>
                  </a:cubicBezTo>
                  <a:close/>
                </a:path>
              </a:pathLst>
            </a:custGeom>
            <a:solidFill>
              <a:schemeClr val="accent4"/>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200">
                <a:solidFill>
                  <a:srgbClr val="FFFFFF"/>
                </a:solidFill>
                <a:latin typeface="Lato Light"/>
                <a:ea typeface="Lato Light"/>
                <a:cs typeface="Lato Light"/>
                <a:sym typeface="Lato Light"/>
              </a:endParaRPr>
            </a:p>
          </p:txBody>
        </p:sp>
        <p:sp>
          <p:nvSpPr>
            <p:cNvPr id="189" name="Google Shape;189;p28"/>
            <p:cNvSpPr/>
            <p:nvPr/>
          </p:nvSpPr>
          <p:spPr>
            <a:xfrm>
              <a:off x="4311781" y="2799840"/>
              <a:ext cx="1526364" cy="1581913"/>
            </a:xfrm>
            <a:custGeom>
              <a:rect b="b" l="l" r="r" t="t"/>
              <a:pathLst>
                <a:path extrusionOk="0" h="21243" w="21600">
                  <a:moveTo>
                    <a:pt x="12593" y="0"/>
                  </a:moveTo>
                  <a:lnTo>
                    <a:pt x="21600" y="11784"/>
                  </a:lnTo>
                  <a:cubicBezTo>
                    <a:pt x="19267" y="15419"/>
                    <a:pt x="15759" y="18239"/>
                    <a:pt x="11598" y="19826"/>
                  </a:cubicBezTo>
                  <a:cubicBezTo>
                    <a:pt x="7919" y="21229"/>
                    <a:pt x="3894" y="21600"/>
                    <a:pt x="0" y="20896"/>
                  </a:cubicBezTo>
                  <a:lnTo>
                    <a:pt x="10857" y="6567"/>
                  </a:lnTo>
                  <a:cubicBezTo>
                    <a:pt x="11599" y="5663"/>
                    <a:pt x="12137" y="4623"/>
                    <a:pt x="12439" y="3514"/>
                  </a:cubicBezTo>
                  <a:cubicBezTo>
                    <a:pt x="12751" y="2366"/>
                    <a:pt x="12804" y="1168"/>
                    <a:pt x="12593" y="0"/>
                  </a:cubicBezTo>
                  <a:close/>
                </a:path>
              </a:pathLst>
            </a:custGeom>
            <a:solidFill>
              <a:schemeClr val="accent3"/>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200">
                <a:solidFill>
                  <a:srgbClr val="FFFFFF"/>
                </a:solidFill>
                <a:latin typeface="Lato Light"/>
                <a:ea typeface="Lato Light"/>
                <a:cs typeface="Lato Light"/>
                <a:sym typeface="Lato Light"/>
              </a:endParaRPr>
            </a:p>
          </p:txBody>
        </p:sp>
        <p:sp>
          <p:nvSpPr>
            <p:cNvPr id="190" name="Google Shape;190;p28"/>
            <p:cNvSpPr/>
            <p:nvPr/>
          </p:nvSpPr>
          <p:spPr>
            <a:xfrm>
              <a:off x="4676823" y="1946286"/>
              <a:ext cx="1378690" cy="1668222"/>
            </a:xfrm>
            <a:custGeom>
              <a:rect b="b" l="l" r="r" t="t"/>
              <a:pathLst>
                <a:path extrusionOk="0" h="21600" w="21337">
                  <a:moveTo>
                    <a:pt x="0" y="4387"/>
                  </a:moveTo>
                  <a:lnTo>
                    <a:pt x="15846" y="0"/>
                  </a:lnTo>
                  <a:cubicBezTo>
                    <a:pt x="19012" y="3104"/>
                    <a:pt x="20914" y="6970"/>
                    <a:pt x="21275" y="11038"/>
                  </a:cubicBezTo>
                  <a:cubicBezTo>
                    <a:pt x="21600" y="14704"/>
                    <a:pt x="20656" y="18371"/>
                    <a:pt x="18557" y="21600"/>
                  </a:cubicBezTo>
                  <a:lnTo>
                    <a:pt x="6371" y="7619"/>
                  </a:lnTo>
                  <a:cubicBezTo>
                    <a:pt x="5672" y="6816"/>
                    <a:pt x="4801" y="6128"/>
                    <a:pt x="3803" y="5590"/>
                  </a:cubicBezTo>
                  <a:cubicBezTo>
                    <a:pt x="2651" y="4968"/>
                    <a:pt x="1355" y="4558"/>
                    <a:pt x="0" y="4387"/>
                  </a:cubicBezTo>
                  <a:close/>
                </a:path>
              </a:pathLst>
            </a:custGeom>
            <a:solidFill>
              <a:schemeClr val="accent2"/>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300">
                <a:solidFill>
                  <a:schemeClr val="dk1"/>
                </a:solidFill>
                <a:latin typeface="Lato Light"/>
                <a:ea typeface="Lato Light"/>
                <a:cs typeface="Lato Light"/>
                <a:sym typeface="Lato Light"/>
              </a:endParaRPr>
            </a:p>
          </p:txBody>
        </p:sp>
        <p:sp>
          <p:nvSpPr>
            <p:cNvPr id="191" name="Google Shape;191;p28"/>
            <p:cNvSpPr txBox="1"/>
            <p:nvPr/>
          </p:nvSpPr>
          <p:spPr>
            <a:xfrm>
              <a:off x="4444343" y="1670781"/>
              <a:ext cx="312300" cy="280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600">
                  <a:solidFill>
                    <a:schemeClr val="lt1"/>
                  </a:solidFill>
                  <a:latin typeface="League Spartan"/>
                  <a:ea typeface="League Spartan"/>
                  <a:cs typeface="League Spartan"/>
                  <a:sym typeface="League Spartan"/>
                </a:rPr>
                <a:t>01</a:t>
              </a:r>
              <a:endParaRPr b="1" sz="1600">
                <a:latin typeface="League Spartan"/>
                <a:ea typeface="League Spartan"/>
                <a:cs typeface="League Spartan"/>
                <a:sym typeface="League Spartan"/>
              </a:endParaRPr>
            </a:p>
          </p:txBody>
        </p:sp>
        <p:sp>
          <p:nvSpPr>
            <p:cNvPr id="192" name="Google Shape;192;p28"/>
            <p:cNvSpPr txBox="1"/>
            <p:nvPr/>
          </p:nvSpPr>
          <p:spPr>
            <a:xfrm>
              <a:off x="5443660" y="2500224"/>
              <a:ext cx="360600" cy="280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600">
                  <a:solidFill>
                    <a:schemeClr val="lt1"/>
                  </a:solidFill>
                  <a:latin typeface="League Spartan"/>
                  <a:ea typeface="League Spartan"/>
                  <a:cs typeface="League Spartan"/>
                  <a:sym typeface="League Spartan"/>
                </a:rPr>
                <a:t>02</a:t>
              </a:r>
              <a:endParaRPr b="1" sz="1600">
                <a:latin typeface="League Spartan"/>
                <a:ea typeface="League Spartan"/>
                <a:cs typeface="League Spartan"/>
                <a:sym typeface="League Spartan"/>
              </a:endParaRPr>
            </a:p>
          </p:txBody>
        </p:sp>
        <p:sp>
          <p:nvSpPr>
            <p:cNvPr id="193" name="Google Shape;193;p28"/>
            <p:cNvSpPr txBox="1"/>
            <p:nvPr/>
          </p:nvSpPr>
          <p:spPr>
            <a:xfrm>
              <a:off x="4929328" y="3709325"/>
              <a:ext cx="368700" cy="280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600">
                  <a:solidFill>
                    <a:schemeClr val="lt1"/>
                  </a:solidFill>
                  <a:latin typeface="League Spartan"/>
                  <a:ea typeface="League Spartan"/>
                  <a:cs typeface="League Spartan"/>
                  <a:sym typeface="League Spartan"/>
                </a:rPr>
                <a:t>03</a:t>
              </a:r>
              <a:endParaRPr b="1" sz="1600">
                <a:latin typeface="League Spartan"/>
                <a:ea typeface="League Spartan"/>
                <a:cs typeface="League Spartan"/>
                <a:sym typeface="League Spartan"/>
              </a:endParaRPr>
            </a:p>
          </p:txBody>
        </p:sp>
        <p:sp>
          <p:nvSpPr>
            <p:cNvPr id="194" name="Google Shape;194;p28"/>
            <p:cNvSpPr txBox="1"/>
            <p:nvPr/>
          </p:nvSpPr>
          <p:spPr>
            <a:xfrm>
              <a:off x="3677557" y="3598802"/>
              <a:ext cx="386700" cy="280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600">
                  <a:solidFill>
                    <a:schemeClr val="lt1"/>
                  </a:solidFill>
                  <a:latin typeface="League Spartan"/>
                  <a:ea typeface="League Spartan"/>
                  <a:cs typeface="League Spartan"/>
                  <a:sym typeface="League Spartan"/>
                </a:rPr>
                <a:t>04</a:t>
              </a:r>
              <a:endParaRPr b="1" sz="1600">
                <a:latin typeface="League Spartan"/>
                <a:ea typeface="League Spartan"/>
                <a:cs typeface="League Spartan"/>
                <a:sym typeface="League Spartan"/>
              </a:endParaRPr>
            </a:p>
          </p:txBody>
        </p:sp>
        <p:sp>
          <p:nvSpPr>
            <p:cNvPr id="195" name="Google Shape;195;p28"/>
            <p:cNvSpPr txBox="1"/>
            <p:nvPr/>
          </p:nvSpPr>
          <p:spPr>
            <a:xfrm>
              <a:off x="3395840" y="2345006"/>
              <a:ext cx="380400" cy="280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600">
                  <a:solidFill>
                    <a:schemeClr val="lt1"/>
                  </a:solidFill>
                  <a:latin typeface="League Spartan"/>
                  <a:ea typeface="League Spartan"/>
                  <a:cs typeface="League Spartan"/>
                  <a:sym typeface="League Spartan"/>
                </a:rPr>
                <a:t>05</a:t>
              </a:r>
              <a:endParaRPr b="1" sz="1600">
                <a:latin typeface="League Spartan"/>
                <a:ea typeface="League Spartan"/>
                <a:cs typeface="League Spartan"/>
                <a:sym typeface="League Spartan"/>
              </a:endParaRPr>
            </a:p>
          </p:txBody>
        </p:sp>
      </p:grpSp>
      <p:sp>
        <p:nvSpPr>
          <p:cNvPr id="196" name="Google Shape;196;p28"/>
          <p:cNvSpPr txBox="1"/>
          <p:nvPr>
            <p:ph idx="5" type="subTitle"/>
          </p:nvPr>
        </p:nvSpPr>
        <p:spPr>
          <a:xfrm>
            <a:off x="6354875" y="3668350"/>
            <a:ext cx="2318400" cy="12162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6"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League Spartan Medium"/>
              <a:buNone/>
              <a:defRPr sz="2800">
                <a:solidFill>
                  <a:schemeClr val="dk1"/>
                </a:solidFill>
                <a:latin typeface="League Spartan Medium"/>
                <a:ea typeface="League Spartan Medium"/>
                <a:cs typeface="League Spartan Medium"/>
                <a:sym typeface="League Spartan Medium"/>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spAutoFit/>
          </a:bodyPr>
          <a:lstStyle>
            <a:lvl1pPr indent="-311150" lvl="0" marL="457200">
              <a:lnSpc>
                <a:spcPct val="115000"/>
              </a:lnSpc>
              <a:spcBef>
                <a:spcPts val="0"/>
              </a:spcBef>
              <a:spcAft>
                <a:spcPts val="0"/>
              </a:spcAft>
              <a:buClr>
                <a:schemeClr val="dk2"/>
              </a:buClr>
              <a:buSzPts val="1300"/>
              <a:buFont typeface="Inter"/>
              <a:buChar char="●"/>
              <a:defRPr sz="1300">
                <a:solidFill>
                  <a:schemeClr val="dk2"/>
                </a:solidFill>
                <a:latin typeface="Inter"/>
                <a:ea typeface="Inter"/>
                <a:cs typeface="Inter"/>
                <a:sym typeface="Inter"/>
              </a:defRPr>
            </a:lvl1pPr>
            <a:lvl2pPr indent="-304800" lvl="1" marL="9144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2pPr>
            <a:lvl3pPr indent="-304800" lvl="2" marL="13716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3pPr>
            <a:lvl4pPr indent="-304800" lvl="3" marL="1828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4pPr>
            <a:lvl5pPr indent="-304800" lvl="4" marL="22860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5pPr>
            <a:lvl6pPr indent="-304800" lvl="5" marL="27432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6pPr>
            <a:lvl7pPr indent="-304800" lvl="6" marL="32004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7pPr>
            <a:lvl8pPr indent="-304800" lvl="7" marL="36576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8pPr>
            <a:lvl9pPr indent="-304800" lvl="8" marL="411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4.jpg"/><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1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hyperlink" Target="https://www.overleaf.com/project/6383c8973375423fe55271e3" TargetMode="External"/><Relationship Id="rId4" Type="http://schemas.openxmlformats.org/officeDocument/2006/relationships/image" Target="../media/image8.png"/><Relationship Id="rId5" Type="http://schemas.openxmlformats.org/officeDocument/2006/relationships/hyperlink" Target="https://github.com/mariapoulose94/realtimedatastreamingandanalysis" TargetMode="External"/><Relationship Id="rId6"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hyperlink" Target="https://trello.com/b/KVn1d2UD/bigdataprojectgroup-4" TargetMode="Externa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7.jp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2.jpg"/><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9.jpg"/><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9"/>
          <p:cNvSpPr txBox="1"/>
          <p:nvPr>
            <p:ph idx="4294967295" type="ctrTitle"/>
          </p:nvPr>
        </p:nvSpPr>
        <p:spPr>
          <a:xfrm>
            <a:off x="1134900" y="744575"/>
            <a:ext cx="5622600" cy="205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latin typeface="Inter Medium"/>
                <a:ea typeface="Inter Medium"/>
                <a:cs typeface="Inter Medium"/>
                <a:sym typeface="Inter Medium"/>
              </a:rPr>
              <a:t>Real Time Streaming and Analysis for Stock Data</a:t>
            </a:r>
            <a:endParaRPr>
              <a:latin typeface="Inter Medium"/>
              <a:ea typeface="Inter Medium"/>
              <a:cs typeface="Inter Medium"/>
              <a:sym typeface="Inter Medium"/>
            </a:endParaRPr>
          </a:p>
        </p:txBody>
      </p:sp>
      <p:sp>
        <p:nvSpPr>
          <p:cNvPr id="202" name="Google Shape;202;p29"/>
          <p:cNvSpPr txBox="1"/>
          <p:nvPr>
            <p:ph idx="4294967295" type="subTitle"/>
          </p:nvPr>
        </p:nvSpPr>
        <p:spPr>
          <a:xfrm>
            <a:off x="1134900" y="2693050"/>
            <a:ext cx="3212100" cy="15708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b="1" lang="en" sz="1500">
                <a:solidFill>
                  <a:schemeClr val="dk1"/>
                </a:solidFill>
              </a:rPr>
              <a:t>Group-4</a:t>
            </a:r>
            <a:br>
              <a:rPr lang="en">
                <a:solidFill>
                  <a:schemeClr val="dk1"/>
                </a:solidFill>
              </a:rPr>
            </a:br>
            <a:r>
              <a:rPr i="1" lang="en">
                <a:solidFill>
                  <a:schemeClr val="dk1"/>
                </a:solidFill>
              </a:rPr>
              <a:t>Divya Nalam</a:t>
            </a:r>
            <a:br>
              <a:rPr i="1" lang="en">
                <a:solidFill>
                  <a:schemeClr val="dk1"/>
                </a:solidFill>
              </a:rPr>
            </a:br>
            <a:r>
              <a:rPr i="1" lang="en">
                <a:solidFill>
                  <a:schemeClr val="dk1"/>
                </a:solidFill>
              </a:rPr>
              <a:t>Harika Boyina</a:t>
            </a:r>
            <a:br>
              <a:rPr i="1" lang="en">
                <a:solidFill>
                  <a:schemeClr val="dk1"/>
                </a:solidFill>
              </a:rPr>
            </a:br>
            <a:r>
              <a:rPr i="1" lang="en">
                <a:solidFill>
                  <a:schemeClr val="dk1"/>
                </a:solidFill>
              </a:rPr>
              <a:t>Fnu Maria Poulose</a:t>
            </a:r>
            <a:br>
              <a:rPr i="1" lang="en">
                <a:solidFill>
                  <a:schemeClr val="dk1"/>
                </a:solidFill>
              </a:rPr>
            </a:br>
            <a:r>
              <a:rPr i="1" lang="en">
                <a:solidFill>
                  <a:schemeClr val="dk1"/>
                </a:solidFill>
              </a:rPr>
              <a:t>Sai Charishma Kurmala</a:t>
            </a:r>
            <a:br>
              <a:rPr i="1" lang="en">
                <a:solidFill>
                  <a:schemeClr val="dk1"/>
                </a:solidFill>
              </a:rPr>
            </a:br>
            <a:r>
              <a:rPr i="1" lang="en">
                <a:solidFill>
                  <a:schemeClr val="dk1"/>
                </a:solidFill>
              </a:rPr>
              <a:t>Madhulika Dutta</a:t>
            </a:r>
            <a:endParaRPr i="1">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8"/>
          <p:cNvSpPr txBox="1"/>
          <p:nvPr>
            <p:ph type="title"/>
          </p:nvPr>
        </p:nvSpPr>
        <p:spPr>
          <a:xfrm>
            <a:off x="1267275" y="270500"/>
            <a:ext cx="50460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Inter Medium"/>
                <a:ea typeface="Inter Medium"/>
                <a:cs typeface="Inter Medium"/>
                <a:sym typeface="Inter Medium"/>
              </a:rPr>
              <a:t>Methodology</a:t>
            </a:r>
            <a:endParaRPr>
              <a:latin typeface="Inter Medium"/>
              <a:ea typeface="Inter Medium"/>
              <a:cs typeface="Inter Medium"/>
              <a:sym typeface="Inter Medium"/>
            </a:endParaRPr>
          </a:p>
        </p:txBody>
      </p:sp>
      <p:sp>
        <p:nvSpPr>
          <p:cNvPr id="269" name="Google Shape;269;p38"/>
          <p:cNvSpPr txBox="1"/>
          <p:nvPr>
            <p:ph idx="1" type="subTitle"/>
          </p:nvPr>
        </p:nvSpPr>
        <p:spPr>
          <a:xfrm>
            <a:off x="642700" y="887850"/>
            <a:ext cx="4511100" cy="33678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t/>
            </a:r>
            <a:endParaRPr/>
          </a:p>
          <a:p>
            <a:pPr indent="-317500" lvl="0" marL="457200" rtl="0" algn="l">
              <a:lnSpc>
                <a:spcPct val="110000"/>
              </a:lnSpc>
              <a:spcBef>
                <a:spcPts val="1200"/>
              </a:spcBef>
              <a:spcAft>
                <a:spcPts val="0"/>
              </a:spcAft>
              <a:buClr>
                <a:schemeClr val="dk1"/>
              </a:buClr>
              <a:buSzPts val="1400"/>
              <a:buChar char="●"/>
            </a:pPr>
            <a:r>
              <a:rPr lang="en" sz="1400">
                <a:solidFill>
                  <a:schemeClr val="dk1"/>
                </a:solidFill>
              </a:rPr>
              <a:t>A new Kinesis Data Stream "stock-sma-stream" was established to store processed data.</a:t>
            </a:r>
            <a:endParaRPr sz="1400">
              <a:solidFill>
                <a:schemeClr val="dk1"/>
              </a:solidFill>
            </a:endParaRPr>
          </a:p>
          <a:p>
            <a:pPr indent="-317500" lvl="0" marL="457200" rtl="0" algn="l">
              <a:lnSpc>
                <a:spcPct val="110000"/>
              </a:lnSpc>
              <a:spcBef>
                <a:spcPts val="0"/>
              </a:spcBef>
              <a:spcAft>
                <a:spcPts val="0"/>
              </a:spcAft>
              <a:buClr>
                <a:schemeClr val="dk1"/>
              </a:buClr>
              <a:buSzPts val="1400"/>
              <a:buChar char="●"/>
            </a:pPr>
            <a:r>
              <a:rPr lang="en" sz="1400">
                <a:solidFill>
                  <a:schemeClr val="dk1"/>
                </a:solidFill>
              </a:rPr>
              <a:t>Processed data stream is transmitted from the Lambda function(process_stream_data) to the OpenSearch Service</a:t>
            </a:r>
            <a:endParaRPr sz="1400">
              <a:solidFill>
                <a:schemeClr val="dk1"/>
              </a:solidFill>
            </a:endParaRPr>
          </a:p>
          <a:p>
            <a:pPr indent="-317500" lvl="0" marL="457200" rtl="0" algn="l">
              <a:lnSpc>
                <a:spcPct val="110000"/>
              </a:lnSpc>
              <a:spcBef>
                <a:spcPts val="0"/>
              </a:spcBef>
              <a:spcAft>
                <a:spcPts val="0"/>
              </a:spcAft>
              <a:buClr>
                <a:schemeClr val="dk1"/>
              </a:buClr>
              <a:buSzPts val="1400"/>
              <a:buChar char="●"/>
            </a:pPr>
            <a:r>
              <a:rPr lang="en" sz="1400">
                <a:solidFill>
                  <a:schemeClr val="dk1"/>
                </a:solidFill>
              </a:rPr>
              <a:t>This is confirmed by the CloudWatch logs obtained at the end</a:t>
            </a:r>
            <a:endParaRPr sz="1400">
              <a:solidFill>
                <a:schemeClr val="dk1"/>
              </a:solidFill>
            </a:endParaRPr>
          </a:p>
          <a:p>
            <a:pPr indent="-317500" lvl="0" marL="457200" rtl="0" algn="l">
              <a:lnSpc>
                <a:spcPct val="110000"/>
              </a:lnSpc>
              <a:spcBef>
                <a:spcPts val="0"/>
              </a:spcBef>
              <a:spcAft>
                <a:spcPts val="0"/>
              </a:spcAft>
              <a:buClr>
                <a:schemeClr val="dk1"/>
              </a:buClr>
              <a:buSzPts val="1400"/>
              <a:buChar char="●"/>
            </a:pPr>
            <a:r>
              <a:rPr lang="en" sz="1400">
                <a:solidFill>
                  <a:schemeClr val="dk1"/>
                </a:solidFill>
              </a:rPr>
              <a:t>The data is successfully ingested and available for exploration within the OpenSearch environment</a:t>
            </a:r>
            <a:endParaRPr sz="1400">
              <a:solidFill>
                <a:schemeClr val="dk1"/>
              </a:solidFill>
            </a:endParaRPr>
          </a:p>
          <a:p>
            <a:pPr indent="-317500" lvl="0" marL="457200" rtl="0" algn="l">
              <a:lnSpc>
                <a:spcPct val="110000"/>
              </a:lnSpc>
              <a:spcBef>
                <a:spcPts val="0"/>
              </a:spcBef>
              <a:spcAft>
                <a:spcPts val="0"/>
              </a:spcAft>
              <a:buClr>
                <a:schemeClr val="dk1"/>
              </a:buClr>
              <a:buSzPts val="1400"/>
              <a:buChar char="●"/>
            </a:pPr>
            <a:r>
              <a:rPr lang="en" sz="1400">
                <a:solidFill>
                  <a:schemeClr val="dk1"/>
                </a:solidFill>
              </a:rPr>
              <a:t>Warnings produced by the API are handled by implementing a filter in OpenSearch</a:t>
            </a:r>
            <a:endParaRPr sz="1400">
              <a:solidFill>
                <a:schemeClr val="dk1"/>
              </a:solidFill>
            </a:endParaRPr>
          </a:p>
        </p:txBody>
      </p:sp>
      <p:pic>
        <p:nvPicPr>
          <p:cNvPr id="270" name="Google Shape;270;p38"/>
          <p:cNvPicPr preferRelativeResize="0"/>
          <p:nvPr/>
        </p:nvPicPr>
        <p:blipFill rotWithShape="1">
          <a:blip r:embed="rId3">
            <a:alphaModFix/>
          </a:blip>
          <a:srcRect b="6055" l="0" r="0" t="6063"/>
          <a:stretch/>
        </p:blipFill>
        <p:spPr>
          <a:xfrm>
            <a:off x="5518200" y="2707100"/>
            <a:ext cx="3202700" cy="2244701"/>
          </a:xfrm>
          <a:prstGeom prst="rect">
            <a:avLst/>
          </a:prstGeom>
          <a:noFill/>
          <a:ln>
            <a:noFill/>
          </a:ln>
        </p:spPr>
      </p:pic>
      <p:pic>
        <p:nvPicPr>
          <p:cNvPr id="271" name="Google Shape;271;p38"/>
          <p:cNvPicPr preferRelativeResize="0"/>
          <p:nvPr/>
        </p:nvPicPr>
        <p:blipFill rotWithShape="1">
          <a:blip r:embed="rId4">
            <a:alphaModFix/>
          </a:blip>
          <a:srcRect b="0" l="16688" r="16688" t="0"/>
          <a:stretch/>
        </p:blipFill>
        <p:spPr>
          <a:xfrm>
            <a:off x="5518200" y="326750"/>
            <a:ext cx="3161024" cy="21304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9"/>
          <p:cNvSpPr txBox="1"/>
          <p:nvPr>
            <p:ph type="title"/>
          </p:nvPr>
        </p:nvSpPr>
        <p:spPr>
          <a:xfrm>
            <a:off x="1381825" y="270500"/>
            <a:ext cx="50460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Inter Medium"/>
                <a:ea typeface="Inter Medium"/>
                <a:cs typeface="Inter Medium"/>
                <a:sym typeface="Inter Medium"/>
              </a:rPr>
              <a:t>Visualizations </a:t>
            </a:r>
            <a:endParaRPr>
              <a:latin typeface="Inter Medium"/>
              <a:ea typeface="Inter Medium"/>
              <a:cs typeface="Inter Medium"/>
              <a:sym typeface="Inter Medium"/>
            </a:endParaRPr>
          </a:p>
        </p:txBody>
      </p:sp>
      <p:pic>
        <p:nvPicPr>
          <p:cNvPr id="277" name="Google Shape;277;p39"/>
          <p:cNvPicPr preferRelativeResize="0"/>
          <p:nvPr/>
        </p:nvPicPr>
        <p:blipFill>
          <a:blip r:embed="rId3">
            <a:alphaModFix/>
          </a:blip>
          <a:stretch>
            <a:fillRect/>
          </a:stretch>
        </p:blipFill>
        <p:spPr>
          <a:xfrm>
            <a:off x="194850" y="1116500"/>
            <a:ext cx="8754299" cy="36521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0"/>
          <p:cNvSpPr/>
          <p:nvPr>
            <p:ph idx="2" type="pic"/>
          </p:nvPr>
        </p:nvSpPr>
        <p:spPr>
          <a:xfrm>
            <a:off x="5843075" y="632300"/>
            <a:ext cx="2615100" cy="3918900"/>
          </a:xfrm>
          <a:prstGeom prst="roundRect">
            <a:avLst>
              <a:gd fmla="val 16667" name="adj"/>
            </a:avLst>
          </a:prstGeom>
        </p:spPr>
      </p:sp>
      <p:sp>
        <p:nvSpPr>
          <p:cNvPr id="283" name="Google Shape;283;p40"/>
          <p:cNvSpPr txBox="1"/>
          <p:nvPr>
            <p:ph type="title"/>
          </p:nvPr>
        </p:nvSpPr>
        <p:spPr>
          <a:xfrm>
            <a:off x="642700" y="1050775"/>
            <a:ext cx="30717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Inter Medium"/>
                <a:ea typeface="Inter Medium"/>
                <a:cs typeface="Inter Medium"/>
                <a:sym typeface="Inter Medium"/>
              </a:rPr>
              <a:t>Another Approach using spark</a:t>
            </a:r>
            <a:endParaRPr>
              <a:latin typeface="Inter Medium"/>
              <a:ea typeface="Inter Medium"/>
              <a:cs typeface="Inter Medium"/>
              <a:sym typeface="Inter Medium"/>
            </a:endParaRPr>
          </a:p>
        </p:txBody>
      </p:sp>
      <p:sp>
        <p:nvSpPr>
          <p:cNvPr id="284" name="Google Shape;284;p40"/>
          <p:cNvSpPr txBox="1"/>
          <p:nvPr>
            <p:ph idx="1" type="subTitle"/>
          </p:nvPr>
        </p:nvSpPr>
        <p:spPr>
          <a:xfrm>
            <a:off x="642700" y="1935275"/>
            <a:ext cx="2306400" cy="10749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Streaming data from AWS kinesis in spark.</a:t>
            </a:r>
            <a:endParaRPr sz="1400"/>
          </a:p>
        </p:txBody>
      </p:sp>
      <p:pic>
        <p:nvPicPr>
          <p:cNvPr id="285" name="Google Shape;285;p40"/>
          <p:cNvPicPr preferRelativeResize="0"/>
          <p:nvPr/>
        </p:nvPicPr>
        <p:blipFill>
          <a:blip r:embed="rId3">
            <a:alphaModFix/>
          </a:blip>
          <a:stretch>
            <a:fillRect/>
          </a:stretch>
        </p:blipFill>
        <p:spPr>
          <a:xfrm>
            <a:off x="3752050" y="582525"/>
            <a:ext cx="4762752" cy="41802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1"/>
          <p:cNvSpPr/>
          <p:nvPr>
            <p:ph idx="2" type="pic"/>
          </p:nvPr>
        </p:nvSpPr>
        <p:spPr>
          <a:xfrm>
            <a:off x="5843075" y="632300"/>
            <a:ext cx="2615100" cy="3918900"/>
          </a:xfrm>
          <a:prstGeom prst="roundRect">
            <a:avLst>
              <a:gd fmla="val 16667" name="adj"/>
            </a:avLst>
          </a:prstGeom>
        </p:spPr>
      </p:sp>
      <p:sp>
        <p:nvSpPr>
          <p:cNvPr id="291" name="Google Shape;291;p41"/>
          <p:cNvSpPr txBox="1"/>
          <p:nvPr>
            <p:ph type="title"/>
          </p:nvPr>
        </p:nvSpPr>
        <p:spPr>
          <a:xfrm>
            <a:off x="787175" y="879475"/>
            <a:ext cx="3299100" cy="106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Inter Medium"/>
                <a:ea typeface="Inter Medium"/>
                <a:cs typeface="Inter Medium"/>
                <a:sym typeface="Inter Medium"/>
              </a:rPr>
              <a:t>Aggregations in spark for</a:t>
            </a:r>
            <a:r>
              <a:rPr lang="en">
                <a:latin typeface="Inter Medium"/>
                <a:ea typeface="Inter Medium"/>
                <a:cs typeface="Inter Medium"/>
                <a:sym typeface="Inter Medium"/>
              </a:rPr>
              <a:t> kinesis data</a:t>
            </a:r>
            <a:endParaRPr>
              <a:latin typeface="Inter Medium"/>
              <a:ea typeface="Inter Medium"/>
              <a:cs typeface="Inter Medium"/>
              <a:sym typeface="Inter Medium"/>
            </a:endParaRPr>
          </a:p>
        </p:txBody>
      </p:sp>
      <p:sp>
        <p:nvSpPr>
          <p:cNvPr id="292" name="Google Shape;292;p41"/>
          <p:cNvSpPr txBox="1"/>
          <p:nvPr>
            <p:ph idx="1" type="subTitle"/>
          </p:nvPr>
        </p:nvSpPr>
        <p:spPr>
          <a:xfrm>
            <a:off x="940350" y="2066775"/>
            <a:ext cx="2423100" cy="282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chemeClr val="dk1"/>
                </a:solidFill>
              </a:rPr>
              <a:t>Aggregations :</a:t>
            </a:r>
            <a:endParaRPr sz="1400">
              <a:solidFill>
                <a:schemeClr val="dk1"/>
              </a:solidFill>
            </a:endParaRPr>
          </a:p>
          <a:p>
            <a:pPr indent="0" lvl="0" marL="0" rtl="0" algn="l">
              <a:spcBef>
                <a:spcPts val="1200"/>
              </a:spcBef>
              <a:spcAft>
                <a:spcPts val="0"/>
              </a:spcAft>
              <a:buNone/>
            </a:pPr>
            <a:r>
              <a:rPr lang="en" sz="1400">
                <a:solidFill>
                  <a:schemeClr val="dk1"/>
                </a:solidFill>
              </a:rPr>
              <a:t>Showing the percentage change in stock price from open to close, high to low for real time streaming data.</a:t>
            </a:r>
            <a:endParaRPr sz="1400">
              <a:solidFill>
                <a:schemeClr val="dk1"/>
              </a:solidFill>
            </a:endParaRPr>
          </a:p>
          <a:p>
            <a:pPr indent="0" lvl="0" marL="0" rtl="0" algn="l">
              <a:spcBef>
                <a:spcPts val="1200"/>
              </a:spcBef>
              <a:spcAft>
                <a:spcPts val="0"/>
              </a:spcAft>
              <a:buNone/>
            </a:pPr>
            <a:r>
              <a:rPr lang="en" sz="1400">
                <a:solidFill>
                  <a:schemeClr val="dk1"/>
                </a:solidFill>
              </a:rPr>
              <a:t>Moving averages of all columns.</a:t>
            </a:r>
            <a:endParaRPr sz="1400">
              <a:solidFill>
                <a:schemeClr val="dk1"/>
              </a:solidFill>
            </a:endParaRPr>
          </a:p>
          <a:p>
            <a:pPr indent="0" lvl="0" marL="0" rtl="0" algn="l">
              <a:spcBef>
                <a:spcPts val="1200"/>
              </a:spcBef>
              <a:spcAft>
                <a:spcPts val="1200"/>
              </a:spcAft>
              <a:buNone/>
            </a:pPr>
            <a:r>
              <a:t/>
            </a:r>
            <a:endParaRPr/>
          </a:p>
        </p:txBody>
      </p:sp>
      <p:pic>
        <p:nvPicPr>
          <p:cNvPr id="293" name="Google Shape;293;p41"/>
          <p:cNvPicPr preferRelativeResize="0"/>
          <p:nvPr/>
        </p:nvPicPr>
        <p:blipFill>
          <a:blip r:embed="rId3">
            <a:alphaModFix/>
          </a:blip>
          <a:stretch>
            <a:fillRect/>
          </a:stretch>
        </p:blipFill>
        <p:spPr>
          <a:xfrm>
            <a:off x="4755825" y="632300"/>
            <a:ext cx="4388174" cy="42619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2"/>
          <p:cNvSpPr/>
          <p:nvPr>
            <p:ph idx="2" type="pic"/>
          </p:nvPr>
        </p:nvSpPr>
        <p:spPr>
          <a:xfrm>
            <a:off x="5843075" y="632300"/>
            <a:ext cx="2615100" cy="3918900"/>
          </a:xfrm>
          <a:prstGeom prst="roundRect">
            <a:avLst>
              <a:gd fmla="val 16667" name="adj"/>
            </a:avLst>
          </a:prstGeom>
        </p:spPr>
      </p:sp>
      <p:sp>
        <p:nvSpPr>
          <p:cNvPr id="299" name="Google Shape;299;p42"/>
          <p:cNvSpPr txBox="1"/>
          <p:nvPr>
            <p:ph type="title"/>
          </p:nvPr>
        </p:nvSpPr>
        <p:spPr>
          <a:xfrm>
            <a:off x="632175" y="920625"/>
            <a:ext cx="32940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Inter Medium"/>
                <a:ea typeface="Inter Medium"/>
                <a:cs typeface="Inter Medium"/>
                <a:sym typeface="Inter Medium"/>
              </a:rPr>
              <a:t>Spark home page</a:t>
            </a:r>
            <a:endParaRPr>
              <a:latin typeface="Inter Medium"/>
              <a:ea typeface="Inter Medium"/>
              <a:cs typeface="Inter Medium"/>
              <a:sym typeface="Inter Medium"/>
            </a:endParaRPr>
          </a:p>
        </p:txBody>
      </p:sp>
      <p:sp>
        <p:nvSpPr>
          <p:cNvPr id="300" name="Google Shape;300;p42"/>
          <p:cNvSpPr txBox="1"/>
          <p:nvPr>
            <p:ph idx="1" type="subTitle"/>
          </p:nvPr>
        </p:nvSpPr>
        <p:spPr>
          <a:xfrm>
            <a:off x="642700" y="1723725"/>
            <a:ext cx="2814300" cy="1403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solidFill>
                  <a:schemeClr val="dk1"/>
                </a:solidFill>
              </a:rPr>
              <a:t>As it is real time streaming data, number of jobs getting increased accordingly.</a:t>
            </a:r>
            <a:endParaRPr sz="1400">
              <a:solidFill>
                <a:schemeClr val="dk1"/>
              </a:solidFill>
            </a:endParaRPr>
          </a:p>
        </p:txBody>
      </p:sp>
      <p:pic>
        <p:nvPicPr>
          <p:cNvPr id="301" name="Google Shape;301;p42"/>
          <p:cNvPicPr preferRelativeResize="0"/>
          <p:nvPr/>
        </p:nvPicPr>
        <p:blipFill>
          <a:blip r:embed="rId3">
            <a:alphaModFix/>
          </a:blip>
          <a:stretch>
            <a:fillRect/>
          </a:stretch>
        </p:blipFill>
        <p:spPr>
          <a:xfrm>
            <a:off x="4125875" y="178675"/>
            <a:ext cx="4610150" cy="45536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3"/>
          <p:cNvSpPr/>
          <p:nvPr>
            <p:ph idx="2" type="pic"/>
          </p:nvPr>
        </p:nvSpPr>
        <p:spPr>
          <a:xfrm>
            <a:off x="5843075" y="632300"/>
            <a:ext cx="2615100" cy="3918900"/>
          </a:xfrm>
          <a:prstGeom prst="roundRect">
            <a:avLst>
              <a:gd fmla="val 16667" name="adj"/>
            </a:avLst>
          </a:prstGeom>
        </p:spPr>
      </p:sp>
      <p:sp>
        <p:nvSpPr>
          <p:cNvPr id="307" name="Google Shape;307;p43"/>
          <p:cNvSpPr txBox="1"/>
          <p:nvPr>
            <p:ph type="title"/>
          </p:nvPr>
        </p:nvSpPr>
        <p:spPr>
          <a:xfrm>
            <a:off x="632175" y="920625"/>
            <a:ext cx="30594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Inter Medium"/>
                <a:ea typeface="Inter Medium"/>
                <a:cs typeface="Inter Medium"/>
                <a:sym typeface="Inter Medium"/>
              </a:rPr>
              <a:t>Spark Jobs</a:t>
            </a:r>
            <a:endParaRPr>
              <a:latin typeface="Inter Medium"/>
              <a:ea typeface="Inter Medium"/>
              <a:cs typeface="Inter Medium"/>
              <a:sym typeface="Inter Medium"/>
            </a:endParaRPr>
          </a:p>
        </p:txBody>
      </p:sp>
      <p:sp>
        <p:nvSpPr>
          <p:cNvPr id="308" name="Google Shape;308;p43"/>
          <p:cNvSpPr txBox="1"/>
          <p:nvPr>
            <p:ph idx="1" type="subTitle"/>
          </p:nvPr>
        </p:nvSpPr>
        <p:spPr>
          <a:xfrm>
            <a:off x="642700" y="1723725"/>
            <a:ext cx="3233100" cy="14541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 sz="1400">
                <a:solidFill>
                  <a:schemeClr val="dk1"/>
                </a:solidFill>
              </a:rPr>
              <a:t>Spark jobs getting increased to handle the real time incoming aggregated data.</a:t>
            </a:r>
            <a:endParaRPr sz="1400">
              <a:solidFill>
                <a:schemeClr val="dk1"/>
              </a:solidFill>
            </a:endParaRPr>
          </a:p>
          <a:p>
            <a:pPr indent="0" lvl="0" marL="0" rtl="0" algn="l">
              <a:spcBef>
                <a:spcPts val="1200"/>
              </a:spcBef>
              <a:spcAft>
                <a:spcPts val="1200"/>
              </a:spcAft>
              <a:buNone/>
            </a:pPr>
            <a:r>
              <a:rPr lang="en" sz="1400">
                <a:solidFill>
                  <a:schemeClr val="dk1"/>
                </a:solidFill>
              </a:rPr>
              <a:t>Hosted Spark using local machine ip address. So anyone can access within the network.</a:t>
            </a:r>
            <a:endParaRPr sz="1400">
              <a:solidFill>
                <a:schemeClr val="dk1"/>
              </a:solidFill>
            </a:endParaRPr>
          </a:p>
        </p:txBody>
      </p:sp>
      <p:pic>
        <p:nvPicPr>
          <p:cNvPr id="309" name="Google Shape;309;p43"/>
          <p:cNvPicPr preferRelativeResize="0"/>
          <p:nvPr/>
        </p:nvPicPr>
        <p:blipFill>
          <a:blip r:embed="rId3">
            <a:alphaModFix/>
          </a:blip>
          <a:stretch>
            <a:fillRect/>
          </a:stretch>
        </p:blipFill>
        <p:spPr>
          <a:xfrm>
            <a:off x="4036300" y="197650"/>
            <a:ext cx="4526573" cy="4502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4"/>
          <p:cNvSpPr txBox="1"/>
          <p:nvPr>
            <p:ph idx="1" type="subTitle"/>
          </p:nvPr>
        </p:nvSpPr>
        <p:spPr>
          <a:xfrm>
            <a:off x="6354875" y="1183150"/>
            <a:ext cx="2318400" cy="995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200">
                <a:latin typeface="Inter Medium"/>
                <a:ea typeface="Inter Medium"/>
                <a:cs typeface="Inter Medium"/>
                <a:sym typeface="Inter Medium"/>
              </a:rPr>
              <a:t>In-depth understanding of several cloud-based services like AWS, Lambda, OpenSearch, etc.</a:t>
            </a:r>
            <a:endParaRPr sz="1200">
              <a:latin typeface="Inter Medium"/>
              <a:ea typeface="Inter Medium"/>
              <a:cs typeface="Inter Medium"/>
              <a:sym typeface="Inter Medium"/>
            </a:endParaRPr>
          </a:p>
        </p:txBody>
      </p:sp>
      <p:sp>
        <p:nvSpPr>
          <p:cNvPr id="315" name="Google Shape;315;p44"/>
          <p:cNvSpPr txBox="1"/>
          <p:nvPr>
            <p:ph idx="2" type="subTitle"/>
          </p:nvPr>
        </p:nvSpPr>
        <p:spPr>
          <a:xfrm>
            <a:off x="6354875" y="2399350"/>
            <a:ext cx="2318400" cy="1047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200">
                <a:latin typeface="Inter Medium"/>
                <a:ea typeface="Inter Medium"/>
                <a:cs typeface="Inter Medium"/>
                <a:sym typeface="Inter Medium"/>
              </a:rPr>
              <a:t>Contribution to financial data analysis by uncovering valuable insights that can be utilized for informed decision-making</a:t>
            </a:r>
            <a:endParaRPr sz="1200">
              <a:latin typeface="Inter Medium"/>
              <a:ea typeface="Inter Medium"/>
              <a:cs typeface="Inter Medium"/>
              <a:sym typeface="Inter Medium"/>
            </a:endParaRPr>
          </a:p>
        </p:txBody>
      </p:sp>
      <p:sp>
        <p:nvSpPr>
          <p:cNvPr id="316" name="Google Shape;316;p44"/>
          <p:cNvSpPr txBox="1"/>
          <p:nvPr>
            <p:ph idx="3" type="subTitle"/>
          </p:nvPr>
        </p:nvSpPr>
        <p:spPr>
          <a:xfrm>
            <a:off x="456925" y="1278100"/>
            <a:ext cx="2318400" cy="12162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sz="1200">
                <a:latin typeface="Inter Medium"/>
                <a:ea typeface="Inter Medium"/>
                <a:cs typeface="Inter Medium"/>
                <a:sym typeface="Inter Medium"/>
              </a:rPr>
              <a:t>Valuable learning opportunities beyond the technical aspects, such as project planning, workflow management, task coordination.</a:t>
            </a:r>
            <a:endParaRPr sz="1200">
              <a:latin typeface="Inter Medium"/>
              <a:ea typeface="Inter Medium"/>
              <a:cs typeface="Inter Medium"/>
              <a:sym typeface="Inter Medium"/>
            </a:endParaRPr>
          </a:p>
        </p:txBody>
      </p:sp>
      <p:sp>
        <p:nvSpPr>
          <p:cNvPr id="317" name="Google Shape;317;p44"/>
          <p:cNvSpPr txBox="1"/>
          <p:nvPr>
            <p:ph idx="4" type="subTitle"/>
          </p:nvPr>
        </p:nvSpPr>
        <p:spPr>
          <a:xfrm>
            <a:off x="470725" y="3321975"/>
            <a:ext cx="2318400" cy="12162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sz="1200">
                <a:latin typeface="Inter Medium"/>
                <a:ea typeface="Inter Medium"/>
                <a:cs typeface="Inter Medium"/>
                <a:sym typeface="Inter Medium"/>
              </a:rPr>
              <a:t>Hands-on experience with Big Data applications to implement </a:t>
            </a:r>
            <a:r>
              <a:rPr lang="en" sz="1200">
                <a:latin typeface="Inter Medium"/>
                <a:ea typeface="Inter Medium"/>
                <a:cs typeface="Inter Medium"/>
                <a:sym typeface="Inter Medium"/>
              </a:rPr>
              <a:t>scalable</a:t>
            </a:r>
            <a:r>
              <a:rPr lang="en" sz="1200">
                <a:latin typeface="Inter Medium"/>
                <a:ea typeface="Inter Medium"/>
                <a:cs typeface="Inter Medium"/>
                <a:sym typeface="Inter Medium"/>
              </a:rPr>
              <a:t> and efficient solutions leveraging this technology</a:t>
            </a:r>
            <a:endParaRPr sz="1200">
              <a:latin typeface="Inter Medium"/>
              <a:ea typeface="Inter Medium"/>
              <a:cs typeface="Inter Medium"/>
              <a:sym typeface="Inter Medium"/>
            </a:endParaRPr>
          </a:p>
        </p:txBody>
      </p:sp>
      <p:sp>
        <p:nvSpPr>
          <p:cNvPr id="318" name="Google Shape;318;p44"/>
          <p:cNvSpPr txBox="1"/>
          <p:nvPr>
            <p:ph type="title"/>
          </p:nvPr>
        </p:nvSpPr>
        <p:spPr>
          <a:xfrm>
            <a:off x="1245150" y="401725"/>
            <a:ext cx="6653700" cy="42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Medium"/>
                <a:ea typeface="Inter Medium"/>
                <a:cs typeface="Inter Medium"/>
                <a:sym typeface="Inter Medium"/>
              </a:rPr>
              <a:t>Key Lessons</a:t>
            </a:r>
            <a:endParaRPr>
              <a:latin typeface="Inter Medium"/>
              <a:ea typeface="Inter Medium"/>
              <a:cs typeface="Inter Medium"/>
              <a:sym typeface="Inter Medium"/>
            </a:endParaRPr>
          </a:p>
        </p:txBody>
      </p:sp>
      <p:sp>
        <p:nvSpPr>
          <p:cNvPr id="319" name="Google Shape;319;p44"/>
          <p:cNvSpPr txBox="1"/>
          <p:nvPr>
            <p:ph idx="5" type="subTitle"/>
          </p:nvPr>
        </p:nvSpPr>
        <p:spPr>
          <a:xfrm>
            <a:off x="6354875" y="3668350"/>
            <a:ext cx="2318400" cy="1216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200">
                <a:latin typeface="Inter Medium"/>
                <a:ea typeface="Inter Medium"/>
                <a:cs typeface="Inter Medium"/>
                <a:sym typeface="Inter Medium"/>
              </a:rPr>
              <a:t>Ho</a:t>
            </a:r>
            <a:r>
              <a:rPr lang="en" sz="1200">
                <a:latin typeface="Inter Medium"/>
                <a:ea typeface="Inter Medium"/>
                <a:cs typeface="Inter Medium"/>
                <a:sym typeface="Inter Medium"/>
              </a:rPr>
              <a:t>w to effectively capture, process, and analyze </a:t>
            </a:r>
            <a:r>
              <a:rPr lang="en" sz="1200">
                <a:latin typeface="Inter Medium"/>
                <a:ea typeface="Inter Medium"/>
                <a:cs typeface="Inter Medium"/>
                <a:sym typeface="Inter Medium"/>
              </a:rPr>
              <a:t>streaming </a:t>
            </a:r>
            <a:r>
              <a:rPr lang="en" sz="1200">
                <a:latin typeface="Inter Medium"/>
                <a:ea typeface="Inter Medium"/>
                <a:cs typeface="Inter Medium"/>
                <a:sym typeface="Inter Medium"/>
              </a:rPr>
              <a:t>data in real time, which is crucial in the field of big data.</a:t>
            </a:r>
            <a:endParaRPr sz="1200">
              <a:latin typeface="Inter Medium"/>
              <a:ea typeface="Inter Medium"/>
              <a:cs typeface="Inter Medium"/>
              <a:sym typeface="Inter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5"/>
          <p:cNvSpPr txBox="1"/>
          <p:nvPr>
            <p:ph type="title"/>
          </p:nvPr>
        </p:nvSpPr>
        <p:spPr>
          <a:xfrm>
            <a:off x="3849200" y="1040675"/>
            <a:ext cx="3589800" cy="65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Inter Medium"/>
                <a:ea typeface="Inter Medium"/>
                <a:cs typeface="Inter Medium"/>
                <a:sym typeface="Inter Medium"/>
              </a:rPr>
              <a:t>Innovation Factors</a:t>
            </a:r>
            <a:endParaRPr>
              <a:latin typeface="Inter Medium"/>
              <a:ea typeface="Inter Medium"/>
              <a:cs typeface="Inter Medium"/>
              <a:sym typeface="Inter Medium"/>
            </a:endParaRPr>
          </a:p>
        </p:txBody>
      </p:sp>
      <p:sp>
        <p:nvSpPr>
          <p:cNvPr id="325" name="Google Shape;325;p45"/>
          <p:cNvSpPr txBox="1"/>
          <p:nvPr>
            <p:ph idx="1" type="subTitle"/>
          </p:nvPr>
        </p:nvSpPr>
        <p:spPr>
          <a:xfrm>
            <a:off x="3643000" y="1810675"/>
            <a:ext cx="4668900" cy="2890800"/>
          </a:xfrm>
          <a:prstGeom prst="rect">
            <a:avLst/>
          </a:prstGeom>
        </p:spPr>
        <p:txBody>
          <a:bodyPr anchorCtr="0" anchor="t" bIns="91425" lIns="91425" spcFirstLastPara="1" rIns="91425" wrap="square" tIns="91425">
            <a:noAutofit/>
          </a:bodyPr>
          <a:lstStyle/>
          <a:p>
            <a:pPr indent="-317500" lvl="0" marL="457200" rtl="0" algn="l">
              <a:lnSpc>
                <a:spcPct val="110000"/>
              </a:lnSpc>
              <a:spcBef>
                <a:spcPts val="0"/>
              </a:spcBef>
              <a:spcAft>
                <a:spcPts val="0"/>
              </a:spcAft>
              <a:buClr>
                <a:schemeClr val="dk1"/>
              </a:buClr>
              <a:buSzPts val="1400"/>
              <a:buChar char="●"/>
            </a:pPr>
            <a:r>
              <a:rPr lang="en" sz="1400">
                <a:solidFill>
                  <a:schemeClr val="dk1"/>
                </a:solidFill>
              </a:rPr>
              <a:t>Serverless Data Ingestion and Processing</a:t>
            </a:r>
            <a:endParaRPr sz="1400">
              <a:solidFill>
                <a:schemeClr val="dk1"/>
              </a:solidFill>
            </a:endParaRPr>
          </a:p>
          <a:p>
            <a:pPr indent="-317500" lvl="0" marL="457200" rtl="0" algn="l">
              <a:lnSpc>
                <a:spcPct val="110000"/>
              </a:lnSpc>
              <a:spcBef>
                <a:spcPts val="0"/>
              </a:spcBef>
              <a:spcAft>
                <a:spcPts val="0"/>
              </a:spcAft>
              <a:buClr>
                <a:schemeClr val="dk1"/>
              </a:buClr>
              <a:buSzPts val="1400"/>
              <a:buChar char="●"/>
            </a:pPr>
            <a:r>
              <a:rPr lang="en" sz="1400">
                <a:solidFill>
                  <a:schemeClr val="dk1"/>
                </a:solidFill>
              </a:rPr>
              <a:t>Real-time Data Streaming with Kinesis</a:t>
            </a:r>
            <a:endParaRPr sz="1400">
              <a:solidFill>
                <a:schemeClr val="dk1"/>
              </a:solidFill>
            </a:endParaRPr>
          </a:p>
          <a:p>
            <a:pPr indent="-317500" lvl="0" marL="457200" rtl="0" algn="l">
              <a:lnSpc>
                <a:spcPct val="110000"/>
              </a:lnSpc>
              <a:spcBef>
                <a:spcPts val="0"/>
              </a:spcBef>
              <a:spcAft>
                <a:spcPts val="0"/>
              </a:spcAft>
              <a:buClr>
                <a:schemeClr val="dk1"/>
              </a:buClr>
              <a:buSzPts val="1400"/>
              <a:buChar char="●"/>
            </a:pPr>
            <a:r>
              <a:rPr lang="en" sz="1400">
                <a:solidFill>
                  <a:schemeClr val="dk1"/>
                </a:solidFill>
              </a:rPr>
              <a:t>Interactive Data Visualization with OpenSearch Dashboards</a:t>
            </a:r>
            <a:endParaRPr sz="1400">
              <a:solidFill>
                <a:schemeClr val="dk1"/>
              </a:solidFill>
            </a:endParaRPr>
          </a:p>
          <a:p>
            <a:pPr indent="-317500" lvl="0" marL="457200" rtl="0" algn="l">
              <a:lnSpc>
                <a:spcPct val="110000"/>
              </a:lnSpc>
              <a:spcBef>
                <a:spcPts val="0"/>
              </a:spcBef>
              <a:spcAft>
                <a:spcPts val="0"/>
              </a:spcAft>
              <a:buClr>
                <a:schemeClr val="dk1"/>
              </a:buClr>
              <a:buSzPts val="1400"/>
              <a:buChar char="●"/>
            </a:pPr>
            <a:r>
              <a:rPr lang="en" sz="1400">
                <a:solidFill>
                  <a:schemeClr val="dk1"/>
                </a:solidFill>
              </a:rPr>
              <a:t>Cloud-based Search and Analytics Engine</a:t>
            </a:r>
            <a:endParaRPr sz="1400">
              <a:solidFill>
                <a:schemeClr val="dk1"/>
              </a:solidFill>
            </a:endParaRPr>
          </a:p>
          <a:p>
            <a:pPr indent="-317500" lvl="0" marL="457200" rtl="0" algn="l">
              <a:lnSpc>
                <a:spcPct val="110000"/>
              </a:lnSpc>
              <a:spcBef>
                <a:spcPts val="0"/>
              </a:spcBef>
              <a:spcAft>
                <a:spcPts val="0"/>
              </a:spcAft>
              <a:buClr>
                <a:schemeClr val="dk1"/>
              </a:buClr>
              <a:buSzPts val="1400"/>
              <a:buChar char="●"/>
            </a:pPr>
            <a:r>
              <a:rPr lang="en" sz="1400">
                <a:solidFill>
                  <a:schemeClr val="dk1"/>
                </a:solidFill>
              </a:rPr>
              <a:t>API Data Retrieval Optimization</a:t>
            </a:r>
            <a:endParaRPr sz="14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6"/>
          <p:cNvSpPr txBox="1"/>
          <p:nvPr>
            <p:ph type="title"/>
          </p:nvPr>
        </p:nvSpPr>
        <p:spPr>
          <a:xfrm>
            <a:off x="1194700" y="270500"/>
            <a:ext cx="64851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Inter Medium"/>
                <a:ea typeface="Inter Medium"/>
                <a:cs typeface="Inter Medium"/>
                <a:sym typeface="Inter Medium"/>
              </a:rPr>
              <a:t>Novelty Uniqueness</a:t>
            </a:r>
            <a:endParaRPr sz="3600">
              <a:latin typeface="Inter Medium"/>
              <a:ea typeface="Inter Medium"/>
              <a:cs typeface="Inter Medium"/>
              <a:sym typeface="Inter Medium"/>
            </a:endParaRPr>
          </a:p>
        </p:txBody>
      </p:sp>
      <p:sp>
        <p:nvSpPr>
          <p:cNvPr id="331" name="Google Shape;331;p46"/>
          <p:cNvSpPr txBox="1"/>
          <p:nvPr>
            <p:ph idx="1" type="subTitle"/>
          </p:nvPr>
        </p:nvSpPr>
        <p:spPr>
          <a:xfrm>
            <a:off x="642700" y="1094650"/>
            <a:ext cx="7589100" cy="3892500"/>
          </a:xfrm>
          <a:prstGeom prst="rect">
            <a:avLst/>
          </a:prstGeom>
        </p:spPr>
        <p:txBody>
          <a:bodyPr anchorCtr="0" anchor="t" bIns="91425" lIns="91425" spcFirstLastPara="1" rIns="91425" wrap="square" tIns="91425">
            <a:normAutofit fontScale="40000" lnSpcReduction="10000"/>
          </a:bodyPr>
          <a:lstStyle/>
          <a:p>
            <a:pPr indent="-314645" lvl="0" marL="457200" rtl="0" algn="just">
              <a:lnSpc>
                <a:spcPct val="138000"/>
              </a:lnSpc>
              <a:spcBef>
                <a:spcPts val="0"/>
              </a:spcBef>
              <a:spcAft>
                <a:spcPts val="0"/>
              </a:spcAft>
              <a:buClr>
                <a:schemeClr val="dk1"/>
              </a:buClr>
              <a:buSzPct val="100000"/>
              <a:buChar char="❖"/>
            </a:pPr>
            <a:r>
              <a:rPr lang="en" sz="3387">
                <a:solidFill>
                  <a:schemeClr val="dk1"/>
                </a:solidFill>
              </a:rPr>
              <a:t>The innovative use of OpenSearch stands out as a significant contribution to the domain of real-time data streaming and analysis in the stock market. </a:t>
            </a:r>
            <a:endParaRPr sz="3387">
              <a:solidFill>
                <a:schemeClr val="dk1"/>
              </a:solidFill>
            </a:endParaRPr>
          </a:p>
          <a:p>
            <a:pPr indent="0" lvl="0" marL="457200" rtl="0" algn="just">
              <a:lnSpc>
                <a:spcPct val="138000"/>
              </a:lnSpc>
              <a:spcBef>
                <a:spcPts val="0"/>
              </a:spcBef>
              <a:spcAft>
                <a:spcPts val="0"/>
              </a:spcAft>
              <a:buNone/>
            </a:pPr>
            <a:r>
              <a:rPr b="1" lang="en" sz="3387">
                <a:solidFill>
                  <a:schemeClr val="dk1"/>
                </a:solidFill>
              </a:rPr>
              <a:t>Real-time Analysis and Visualization</a:t>
            </a:r>
            <a:r>
              <a:rPr lang="en" sz="3387">
                <a:solidFill>
                  <a:schemeClr val="dk1"/>
                </a:solidFill>
              </a:rPr>
              <a:t>: </a:t>
            </a:r>
            <a:endParaRPr sz="3387">
              <a:solidFill>
                <a:schemeClr val="dk1"/>
              </a:solidFill>
            </a:endParaRPr>
          </a:p>
          <a:p>
            <a:pPr indent="-314645" lvl="0" marL="914400" rtl="0" algn="just">
              <a:lnSpc>
                <a:spcPct val="138000"/>
              </a:lnSpc>
              <a:spcBef>
                <a:spcPts val="0"/>
              </a:spcBef>
              <a:spcAft>
                <a:spcPts val="0"/>
              </a:spcAft>
              <a:buClr>
                <a:schemeClr val="dk1"/>
              </a:buClr>
              <a:buSzPct val="100000"/>
              <a:buChar char="●"/>
            </a:pPr>
            <a:r>
              <a:rPr lang="en" sz="3387">
                <a:solidFill>
                  <a:schemeClr val="dk1"/>
                </a:solidFill>
              </a:rPr>
              <a:t>The project takes advantage of OpenSearch’s real-time analytics and visualization tools to provide a live dashboard of stock market dynamics. </a:t>
            </a:r>
            <a:endParaRPr sz="3387">
              <a:solidFill>
                <a:schemeClr val="dk1"/>
              </a:solidFill>
            </a:endParaRPr>
          </a:p>
          <a:p>
            <a:pPr indent="-314645" lvl="0" marL="914400" rtl="0" algn="just">
              <a:lnSpc>
                <a:spcPct val="138000"/>
              </a:lnSpc>
              <a:spcBef>
                <a:spcPts val="0"/>
              </a:spcBef>
              <a:spcAft>
                <a:spcPts val="0"/>
              </a:spcAft>
              <a:buClr>
                <a:schemeClr val="dk1"/>
              </a:buClr>
              <a:buSzPct val="100000"/>
              <a:buChar char="●"/>
            </a:pPr>
            <a:r>
              <a:rPr lang="en" sz="3387">
                <a:solidFill>
                  <a:schemeClr val="dk1"/>
                </a:solidFill>
              </a:rPr>
              <a:t>This enables an unprecedented level of responsiveness for financial analysts and investors who rely on up-to-the-minute data to make informed decisions. </a:t>
            </a:r>
            <a:endParaRPr sz="3387">
              <a:solidFill>
                <a:schemeClr val="dk1"/>
              </a:solidFill>
            </a:endParaRPr>
          </a:p>
          <a:p>
            <a:pPr indent="0" lvl="0" marL="0" rtl="0" algn="just">
              <a:lnSpc>
                <a:spcPct val="138000"/>
              </a:lnSpc>
              <a:spcBef>
                <a:spcPts val="0"/>
              </a:spcBef>
              <a:spcAft>
                <a:spcPts val="0"/>
              </a:spcAft>
              <a:buNone/>
            </a:pPr>
            <a:r>
              <a:t/>
            </a:r>
            <a:endParaRPr sz="3387">
              <a:solidFill>
                <a:schemeClr val="dk1"/>
              </a:solidFill>
            </a:endParaRPr>
          </a:p>
          <a:p>
            <a:pPr indent="-314645" lvl="0" marL="457200" rtl="0" algn="just">
              <a:lnSpc>
                <a:spcPct val="138000"/>
              </a:lnSpc>
              <a:spcBef>
                <a:spcPts val="0"/>
              </a:spcBef>
              <a:spcAft>
                <a:spcPts val="0"/>
              </a:spcAft>
              <a:buClr>
                <a:schemeClr val="dk1"/>
              </a:buClr>
              <a:buSzPct val="100000"/>
              <a:buChar char="❖"/>
            </a:pPr>
            <a:r>
              <a:rPr lang="en" sz="3387">
                <a:solidFill>
                  <a:schemeClr val="dk1"/>
                </a:solidFill>
              </a:rPr>
              <a:t>In summary, the novelty of our project lies not only in the technical implementation but also in its pioneering approach to financial data analysis. </a:t>
            </a:r>
            <a:endParaRPr sz="3387">
              <a:solidFill>
                <a:schemeClr val="dk1"/>
              </a:solidFill>
            </a:endParaRPr>
          </a:p>
          <a:p>
            <a:pPr indent="-314645" lvl="0" marL="457200" rtl="0" algn="just">
              <a:lnSpc>
                <a:spcPct val="138000"/>
              </a:lnSpc>
              <a:spcBef>
                <a:spcPts val="0"/>
              </a:spcBef>
              <a:spcAft>
                <a:spcPts val="0"/>
              </a:spcAft>
              <a:buClr>
                <a:schemeClr val="dk1"/>
              </a:buClr>
              <a:buSzPct val="100000"/>
              <a:buChar char="❖"/>
            </a:pPr>
            <a:r>
              <a:rPr lang="en" sz="3387">
                <a:solidFill>
                  <a:schemeClr val="dk1"/>
                </a:solidFill>
              </a:rPr>
              <a:t>We have ventured into a relatively unexplored area with OpenSearch, overcome its complexity to build functional and insightful visualizations for IBM data, and in doing so, have set a precedent for future explorations and innovations in this space</a:t>
            </a:r>
            <a:endParaRPr sz="3387">
              <a:solidFill>
                <a:schemeClr val="dk1"/>
              </a:solidFill>
            </a:endParaRPr>
          </a:p>
          <a:p>
            <a:pPr indent="0" lvl="0" marL="0" rtl="0" algn="l">
              <a:spcBef>
                <a:spcPts val="0"/>
              </a:spcBef>
              <a:spcAft>
                <a:spcPts val="0"/>
              </a:spcAft>
              <a:buClr>
                <a:schemeClr val="dk1"/>
              </a:buClr>
              <a:buSzPct val="100000"/>
              <a:buFont typeface="Arial"/>
              <a:buNone/>
            </a:pPr>
            <a:r>
              <a:t/>
            </a:r>
            <a:endParaRPr sz="1100">
              <a:solidFill>
                <a:schemeClr val="dk1"/>
              </a:solidFill>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7"/>
          <p:cNvSpPr txBox="1"/>
          <p:nvPr>
            <p:ph type="title"/>
          </p:nvPr>
        </p:nvSpPr>
        <p:spPr>
          <a:xfrm>
            <a:off x="1210600" y="270500"/>
            <a:ext cx="64851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latin typeface="Inter Medium"/>
                <a:ea typeface="Inter Medium"/>
                <a:cs typeface="Inter Medium"/>
                <a:sym typeface="Inter Medium"/>
              </a:rPr>
              <a:t>Technical Difficulty</a:t>
            </a:r>
            <a:endParaRPr sz="2300">
              <a:latin typeface="Inter Medium"/>
              <a:ea typeface="Inter Medium"/>
              <a:cs typeface="Inter Medium"/>
              <a:sym typeface="Inter Medium"/>
            </a:endParaRPr>
          </a:p>
        </p:txBody>
      </p:sp>
      <p:sp>
        <p:nvSpPr>
          <p:cNvPr id="337" name="Google Shape;337;p47"/>
          <p:cNvSpPr txBox="1"/>
          <p:nvPr>
            <p:ph idx="1" type="subTitle"/>
          </p:nvPr>
        </p:nvSpPr>
        <p:spPr>
          <a:xfrm>
            <a:off x="793475" y="1094625"/>
            <a:ext cx="7053000" cy="3490500"/>
          </a:xfrm>
          <a:prstGeom prst="rect">
            <a:avLst/>
          </a:prstGeom>
        </p:spPr>
        <p:txBody>
          <a:bodyPr anchorCtr="0" anchor="t" bIns="91425" lIns="91425" spcFirstLastPara="1" rIns="91425" wrap="square" tIns="91425">
            <a:noAutofit/>
          </a:bodyPr>
          <a:lstStyle/>
          <a:p>
            <a:pPr indent="-317658" lvl="0" marL="457200" rtl="0" algn="l">
              <a:lnSpc>
                <a:spcPct val="95000"/>
              </a:lnSpc>
              <a:spcBef>
                <a:spcPts val="0"/>
              </a:spcBef>
              <a:spcAft>
                <a:spcPts val="0"/>
              </a:spcAft>
              <a:buSzPts val="1403"/>
              <a:buChar char="●"/>
            </a:pPr>
            <a:r>
              <a:rPr lang="en" sz="1310">
                <a:solidFill>
                  <a:schemeClr val="dk1"/>
                </a:solidFill>
              </a:rPr>
              <a:t>API Request Limitation: The free API key from Alpha Vantage limited us to only 25 requests per day, posing a significant constraint for continuous data access. To overcome this, a premium subscription is necessary for more extensive and frequent data usage.</a:t>
            </a:r>
            <a:endParaRPr sz="1310">
              <a:solidFill>
                <a:schemeClr val="dk1"/>
              </a:solidFill>
            </a:endParaRPr>
          </a:p>
          <a:p>
            <a:pPr indent="-311785" lvl="0" marL="457200" rtl="0" algn="l">
              <a:lnSpc>
                <a:spcPct val="95000"/>
              </a:lnSpc>
              <a:spcBef>
                <a:spcPts val="0"/>
              </a:spcBef>
              <a:spcAft>
                <a:spcPts val="0"/>
              </a:spcAft>
              <a:buClr>
                <a:schemeClr val="dk1"/>
              </a:buClr>
              <a:buSzPts val="1310"/>
              <a:buChar char="●"/>
            </a:pPr>
            <a:r>
              <a:rPr lang="en" sz="1310">
                <a:solidFill>
                  <a:schemeClr val="dk1"/>
                </a:solidFill>
              </a:rPr>
              <a:t>Complex Integration with AWS Lambda and OpenSearch Service</a:t>
            </a:r>
            <a:endParaRPr sz="1310">
              <a:solidFill>
                <a:schemeClr val="dk1"/>
              </a:solidFill>
            </a:endParaRPr>
          </a:p>
          <a:p>
            <a:pPr indent="-311785" lvl="0" marL="457200" rtl="0" algn="l">
              <a:lnSpc>
                <a:spcPct val="95000"/>
              </a:lnSpc>
              <a:spcBef>
                <a:spcPts val="0"/>
              </a:spcBef>
              <a:spcAft>
                <a:spcPts val="0"/>
              </a:spcAft>
              <a:buClr>
                <a:schemeClr val="dk1"/>
              </a:buClr>
              <a:buSzPts val="1310"/>
              <a:buChar char="●"/>
            </a:pPr>
            <a:r>
              <a:rPr lang="en" sz="1310">
                <a:solidFill>
                  <a:schemeClr val="dk1"/>
                </a:solidFill>
              </a:rPr>
              <a:t>Pushing processed data from AWS Lambda to OpenSearch Service involved several complex steps:</a:t>
            </a:r>
            <a:endParaRPr sz="1310">
              <a:solidFill>
                <a:schemeClr val="dk1"/>
              </a:solidFill>
            </a:endParaRPr>
          </a:p>
          <a:p>
            <a:pPr indent="-311785" lvl="0" marL="457200" rtl="0" algn="l">
              <a:lnSpc>
                <a:spcPct val="95000"/>
              </a:lnSpc>
              <a:spcBef>
                <a:spcPts val="0"/>
              </a:spcBef>
              <a:spcAft>
                <a:spcPts val="0"/>
              </a:spcAft>
              <a:buClr>
                <a:schemeClr val="dk1"/>
              </a:buClr>
              <a:buSzPts val="1310"/>
              <a:buChar char="●"/>
            </a:pPr>
            <a:r>
              <a:rPr lang="en" sz="1310">
                <a:solidFill>
                  <a:schemeClr val="dk1"/>
                </a:solidFill>
              </a:rPr>
              <a:t>OpenSearch Service Endpoint Setup: Configuring the OpenSearch service endpoint was crucial for a seamless connection between AWS Lambda and OpenSearch.</a:t>
            </a:r>
            <a:endParaRPr sz="1310">
              <a:solidFill>
                <a:schemeClr val="dk1"/>
              </a:solidFill>
            </a:endParaRPr>
          </a:p>
          <a:p>
            <a:pPr indent="-311785" lvl="0" marL="457200" rtl="0" algn="l">
              <a:lnSpc>
                <a:spcPct val="95000"/>
              </a:lnSpc>
              <a:spcBef>
                <a:spcPts val="0"/>
              </a:spcBef>
              <a:spcAft>
                <a:spcPts val="0"/>
              </a:spcAft>
              <a:buClr>
                <a:schemeClr val="dk1"/>
              </a:buClr>
              <a:buSzPts val="1310"/>
              <a:buChar char="●"/>
            </a:pPr>
            <a:r>
              <a:rPr lang="en" sz="1310">
                <a:solidFill>
                  <a:schemeClr val="dk1"/>
                </a:solidFill>
              </a:rPr>
              <a:t>Index Pattern Creation: Creating an index pattern in OpenSearch was essential for efficient data organization and retrieval.</a:t>
            </a:r>
            <a:endParaRPr sz="1310">
              <a:solidFill>
                <a:schemeClr val="dk1"/>
              </a:solidFill>
            </a:endParaRPr>
          </a:p>
          <a:p>
            <a:pPr indent="-311785" lvl="0" marL="457200" rtl="0" algn="l">
              <a:lnSpc>
                <a:spcPct val="95000"/>
              </a:lnSpc>
              <a:spcBef>
                <a:spcPts val="0"/>
              </a:spcBef>
              <a:spcAft>
                <a:spcPts val="0"/>
              </a:spcAft>
              <a:buClr>
                <a:schemeClr val="dk1"/>
              </a:buClr>
              <a:buSzPts val="1310"/>
              <a:buChar char="●"/>
            </a:pPr>
            <a:r>
              <a:rPr lang="en" sz="1310">
                <a:solidFill>
                  <a:schemeClr val="dk1"/>
                </a:solidFill>
              </a:rPr>
              <a:t>Data Formatting: Proper formatting of the Alpha Vantage API data was required to ensure compatibility with OpenSearch.</a:t>
            </a:r>
            <a:endParaRPr sz="1310">
              <a:solidFill>
                <a:schemeClr val="dk1"/>
              </a:solidFill>
            </a:endParaRPr>
          </a:p>
          <a:p>
            <a:pPr indent="-311785" lvl="0" marL="457200" rtl="0" algn="l">
              <a:lnSpc>
                <a:spcPct val="95000"/>
              </a:lnSpc>
              <a:spcBef>
                <a:spcPts val="0"/>
              </a:spcBef>
              <a:spcAft>
                <a:spcPts val="0"/>
              </a:spcAft>
              <a:buClr>
                <a:schemeClr val="dk1"/>
              </a:buClr>
              <a:buSzPts val="1310"/>
              <a:buChar char="●"/>
            </a:pPr>
            <a:r>
              <a:rPr lang="en" sz="1310">
                <a:solidFill>
                  <a:schemeClr val="dk1"/>
                </a:solidFill>
              </a:rPr>
              <a:t>Data Fields and DataTypes Management: Correctly mapping data fields to their appropriate data types in OpenSearch was vital for accurate data representation and analysis.</a:t>
            </a:r>
            <a:endParaRPr sz="131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0"/>
          <p:cNvSpPr txBox="1"/>
          <p:nvPr>
            <p:ph idx="1" type="subTitle"/>
          </p:nvPr>
        </p:nvSpPr>
        <p:spPr>
          <a:xfrm>
            <a:off x="383075" y="1908900"/>
            <a:ext cx="2469000" cy="1194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rPr lang="en">
                <a:solidFill>
                  <a:schemeClr val="dk1"/>
                </a:solidFill>
              </a:rPr>
              <a:t>Real-time stock data holds particular significance for algorithmic trading systems and day traders, facilitating swift decision-making aligned with market conditions.</a:t>
            </a:r>
            <a:endParaRPr>
              <a:solidFill>
                <a:schemeClr val="dk1"/>
              </a:solidFill>
            </a:endParaRPr>
          </a:p>
        </p:txBody>
      </p:sp>
      <p:sp>
        <p:nvSpPr>
          <p:cNvPr id="208" name="Google Shape;208;p30"/>
          <p:cNvSpPr txBox="1"/>
          <p:nvPr>
            <p:ph idx="2" type="subTitle"/>
          </p:nvPr>
        </p:nvSpPr>
        <p:spPr>
          <a:xfrm>
            <a:off x="3284775" y="1908900"/>
            <a:ext cx="2469000" cy="1422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rPr lang="en">
                <a:solidFill>
                  <a:schemeClr val="dk1"/>
                </a:solidFill>
              </a:rPr>
              <a:t>Artificial intelligence and machine learning algorithms meticulously scrutinize extensive datasets, uncovering hidden patterns that illuminate market behavior and forecast future trends.</a:t>
            </a:r>
            <a:endParaRPr>
              <a:solidFill>
                <a:schemeClr val="dk1"/>
              </a:solidFill>
            </a:endParaRPr>
          </a:p>
        </p:txBody>
      </p:sp>
      <p:sp>
        <p:nvSpPr>
          <p:cNvPr id="209" name="Google Shape;209;p30"/>
          <p:cNvSpPr txBox="1"/>
          <p:nvPr>
            <p:ph type="title"/>
          </p:nvPr>
        </p:nvSpPr>
        <p:spPr>
          <a:xfrm>
            <a:off x="383075" y="1011550"/>
            <a:ext cx="7753500" cy="63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Inter Medium"/>
                <a:ea typeface="Inter Medium"/>
                <a:cs typeface="Inter Medium"/>
                <a:sym typeface="Inter Medium"/>
              </a:rPr>
              <a:t>Introduction</a:t>
            </a:r>
            <a:endParaRPr>
              <a:latin typeface="Inter Medium"/>
              <a:ea typeface="Inter Medium"/>
              <a:cs typeface="Inter Medium"/>
              <a:sym typeface="Inter Medium"/>
            </a:endParaRPr>
          </a:p>
        </p:txBody>
      </p:sp>
      <p:sp>
        <p:nvSpPr>
          <p:cNvPr id="210" name="Google Shape;210;p30"/>
          <p:cNvSpPr txBox="1"/>
          <p:nvPr>
            <p:ph idx="3" type="subTitle"/>
          </p:nvPr>
        </p:nvSpPr>
        <p:spPr>
          <a:xfrm>
            <a:off x="6186450" y="1908900"/>
            <a:ext cx="2469000" cy="395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solidFill>
                  <a:schemeClr val="dk1"/>
                </a:solidFill>
              </a:rPr>
              <a:t>Our primary focus is on constructing a scalable and efficient data pipeline designed to seamlessly handle the ingestion, processing, analysis, and visualization of substantial volumes of real-time stock data.</a:t>
            </a:r>
            <a:endParaRPr>
              <a:solidFill>
                <a:schemeClr val="dk1"/>
              </a:solidFill>
            </a:endParaRPr>
          </a:p>
        </p:txBody>
      </p:sp>
      <p:pic>
        <p:nvPicPr>
          <p:cNvPr id="211" name="Google Shape;211;p30"/>
          <p:cNvPicPr preferRelativeResize="0"/>
          <p:nvPr/>
        </p:nvPicPr>
        <p:blipFill>
          <a:blip r:embed="rId3">
            <a:alphaModFix/>
          </a:blip>
          <a:stretch>
            <a:fillRect/>
          </a:stretch>
        </p:blipFill>
        <p:spPr>
          <a:xfrm>
            <a:off x="4838525" y="141575"/>
            <a:ext cx="3085425" cy="176733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8"/>
          <p:cNvSpPr txBox="1"/>
          <p:nvPr>
            <p:ph idx="1" type="subTitle"/>
          </p:nvPr>
        </p:nvSpPr>
        <p:spPr>
          <a:xfrm>
            <a:off x="642700" y="1077900"/>
            <a:ext cx="7287600" cy="3542400"/>
          </a:xfrm>
          <a:prstGeom prst="rect">
            <a:avLst/>
          </a:prstGeom>
        </p:spPr>
        <p:txBody>
          <a:bodyPr anchorCtr="0" anchor="t" bIns="91425" lIns="91425" spcFirstLastPara="1" rIns="91425" wrap="square" tIns="91425">
            <a:noAutofit/>
          </a:bodyPr>
          <a:lstStyle/>
          <a:p>
            <a:pPr indent="-317658" lvl="0" marL="457200" rtl="0" algn="l">
              <a:lnSpc>
                <a:spcPct val="95000"/>
              </a:lnSpc>
              <a:spcBef>
                <a:spcPts val="0"/>
              </a:spcBef>
              <a:spcAft>
                <a:spcPts val="0"/>
              </a:spcAft>
              <a:buClr>
                <a:schemeClr val="dk1"/>
              </a:buClr>
              <a:buSzPts val="1403"/>
              <a:buChar char="●"/>
            </a:pPr>
            <a:r>
              <a:rPr lang="en" sz="1402">
                <a:solidFill>
                  <a:schemeClr val="dk1"/>
                </a:solidFill>
              </a:rPr>
              <a:t>The project, focusing on real-time data streaming and analysis of stock data using AWS services such as Kinesis, Lambda, and Elasticsearch, has successfully developed a dynamic, scalable system capable of managing high volumes of financial data. </a:t>
            </a:r>
            <a:endParaRPr sz="1402">
              <a:solidFill>
                <a:schemeClr val="dk1"/>
              </a:solidFill>
            </a:endParaRPr>
          </a:p>
          <a:p>
            <a:pPr indent="-317658" lvl="0" marL="457200" rtl="0" algn="l">
              <a:lnSpc>
                <a:spcPct val="95000"/>
              </a:lnSpc>
              <a:spcBef>
                <a:spcPts val="0"/>
              </a:spcBef>
              <a:spcAft>
                <a:spcPts val="0"/>
              </a:spcAft>
              <a:buClr>
                <a:schemeClr val="dk1"/>
              </a:buClr>
              <a:buSzPts val="1403"/>
              <a:buChar char="●"/>
            </a:pPr>
            <a:r>
              <a:rPr lang="en" sz="1402">
                <a:solidFill>
                  <a:schemeClr val="dk1"/>
                </a:solidFill>
              </a:rPr>
              <a:t>This achievement is showcased through a real-time dashboard that visualizes and analyzes stock market trends and patterns. Key accomplishments include the system's adaptability to handle the rapid influx of stock data and its proficiency in providing immediate financial insights through interactive and informative dashboards created with Kibana. </a:t>
            </a:r>
            <a:endParaRPr sz="1402">
              <a:solidFill>
                <a:schemeClr val="dk1"/>
              </a:solidFill>
            </a:endParaRPr>
          </a:p>
          <a:p>
            <a:pPr indent="-317658" lvl="0" marL="457200" rtl="0" algn="l">
              <a:lnSpc>
                <a:spcPct val="95000"/>
              </a:lnSpc>
              <a:spcBef>
                <a:spcPts val="0"/>
              </a:spcBef>
              <a:spcAft>
                <a:spcPts val="0"/>
              </a:spcAft>
              <a:buClr>
                <a:schemeClr val="dk1"/>
              </a:buClr>
              <a:buSzPts val="1403"/>
              <a:buChar char="●"/>
            </a:pPr>
            <a:r>
              <a:rPr lang="en" sz="1402">
                <a:solidFill>
                  <a:schemeClr val="dk1"/>
                </a:solidFill>
              </a:rPr>
              <a:t>Future enhancements could aim at optimizing costs, ensuring long-term data storage, bolstering security measures, and incorporating advanced analytics and machine learning for more nuanced financial analysis. </a:t>
            </a:r>
            <a:endParaRPr sz="1402">
              <a:solidFill>
                <a:schemeClr val="dk1"/>
              </a:solidFill>
            </a:endParaRPr>
          </a:p>
          <a:p>
            <a:pPr indent="-317658" lvl="0" marL="457200" rtl="0" algn="l">
              <a:lnSpc>
                <a:spcPct val="95000"/>
              </a:lnSpc>
              <a:spcBef>
                <a:spcPts val="0"/>
              </a:spcBef>
              <a:spcAft>
                <a:spcPts val="0"/>
              </a:spcAft>
              <a:buClr>
                <a:schemeClr val="dk1"/>
              </a:buClr>
              <a:buSzPts val="1403"/>
              <a:buChar char="●"/>
            </a:pPr>
            <a:r>
              <a:rPr lang="en" sz="1402">
                <a:solidFill>
                  <a:schemeClr val="dk1"/>
                </a:solidFill>
              </a:rPr>
              <a:t>This implementation not only demonstrates the power and versatility of cloud-based solutions in financial data handling but also lays a groundwork for future advancements in the field of real-time stock market data analysis and visualization.</a:t>
            </a:r>
            <a:endParaRPr sz="1402">
              <a:solidFill>
                <a:schemeClr val="dk1"/>
              </a:solidFill>
            </a:endParaRPr>
          </a:p>
        </p:txBody>
      </p:sp>
      <p:sp>
        <p:nvSpPr>
          <p:cNvPr id="343" name="Google Shape;343;p48"/>
          <p:cNvSpPr txBox="1"/>
          <p:nvPr>
            <p:ph type="title"/>
          </p:nvPr>
        </p:nvSpPr>
        <p:spPr>
          <a:xfrm>
            <a:off x="1185050" y="270500"/>
            <a:ext cx="64851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Inter Medium"/>
                <a:ea typeface="Inter Medium"/>
                <a:cs typeface="Inter Medium"/>
                <a:sym typeface="Inter Medium"/>
              </a:rPr>
              <a:t>Conclusion</a:t>
            </a:r>
            <a:endParaRPr>
              <a:latin typeface="Inter Medium"/>
              <a:ea typeface="Inter Medium"/>
              <a:cs typeface="Inter Medium"/>
              <a:sym typeface="Inter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9"/>
          <p:cNvSpPr txBox="1"/>
          <p:nvPr>
            <p:ph type="title"/>
          </p:nvPr>
        </p:nvSpPr>
        <p:spPr>
          <a:xfrm>
            <a:off x="1173375" y="343700"/>
            <a:ext cx="6485100" cy="65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Inter Medium"/>
                <a:ea typeface="Inter Medium"/>
                <a:cs typeface="Inter Medium"/>
                <a:sym typeface="Inter Medium"/>
              </a:rPr>
              <a:t>Links</a:t>
            </a:r>
            <a:endParaRPr>
              <a:latin typeface="Inter Medium"/>
              <a:ea typeface="Inter Medium"/>
              <a:cs typeface="Inter Medium"/>
              <a:sym typeface="Inter Medium"/>
            </a:endParaRPr>
          </a:p>
        </p:txBody>
      </p:sp>
      <p:sp>
        <p:nvSpPr>
          <p:cNvPr id="349" name="Google Shape;349;p49"/>
          <p:cNvSpPr txBox="1"/>
          <p:nvPr>
            <p:ph idx="1" type="subTitle"/>
          </p:nvPr>
        </p:nvSpPr>
        <p:spPr>
          <a:xfrm>
            <a:off x="231500" y="1070000"/>
            <a:ext cx="3224100" cy="954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t>Overleaf latex link-</a:t>
            </a:r>
            <a:br>
              <a:rPr lang="en" sz="1400"/>
            </a:br>
            <a:r>
              <a:rPr lang="en" u="sng">
                <a:solidFill>
                  <a:schemeClr val="hlink"/>
                </a:solidFill>
                <a:hlinkClick r:id="rId3"/>
              </a:rPr>
              <a:t>https://www.overleaf.com/project/6383c8973375423fe55271e3</a:t>
            </a:r>
            <a:endParaRPr/>
          </a:p>
        </p:txBody>
      </p:sp>
      <p:pic>
        <p:nvPicPr>
          <p:cNvPr id="350" name="Google Shape;350;p49"/>
          <p:cNvPicPr preferRelativeResize="0"/>
          <p:nvPr/>
        </p:nvPicPr>
        <p:blipFill>
          <a:blip r:embed="rId4">
            <a:alphaModFix/>
          </a:blip>
          <a:stretch>
            <a:fillRect/>
          </a:stretch>
        </p:blipFill>
        <p:spPr>
          <a:xfrm>
            <a:off x="231500" y="2108200"/>
            <a:ext cx="4353613" cy="2414900"/>
          </a:xfrm>
          <a:prstGeom prst="rect">
            <a:avLst/>
          </a:prstGeom>
          <a:noFill/>
          <a:ln>
            <a:noFill/>
          </a:ln>
        </p:spPr>
      </p:pic>
      <p:sp>
        <p:nvSpPr>
          <p:cNvPr id="351" name="Google Shape;351;p49"/>
          <p:cNvSpPr txBox="1"/>
          <p:nvPr/>
        </p:nvSpPr>
        <p:spPr>
          <a:xfrm>
            <a:off x="4955950" y="1092400"/>
            <a:ext cx="41553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latin typeface="Inter"/>
                <a:ea typeface="Inter"/>
                <a:cs typeface="Inter"/>
                <a:sym typeface="Inter"/>
              </a:rPr>
              <a:t>Github Repository link - Pair Programming</a:t>
            </a:r>
            <a:br>
              <a:rPr lang="en" sz="1300">
                <a:solidFill>
                  <a:schemeClr val="dk2"/>
                </a:solidFill>
                <a:latin typeface="Inter"/>
                <a:ea typeface="Inter"/>
                <a:cs typeface="Inter"/>
                <a:sym typeface="Inter"/>
              </a:rPr>
            </a:br>
            <a:r>
              <a:rPr lang="en" sz="1300" u="sng">
                <a:solidFill>
                  <a:schemeClr val="hlink"/>
                </a:solidFill>
                <a:latin typeface="Inter"/>
                <a:ea typeface="Inter"/>
                <a:cs typeface="Inter"/>
                <a:sym typeface="Inter"/>
                <a:hlinkClick r:id="rId5"/>
              </a:rPr>
              <a:t>https://github.com/mariapoulose94/realtimedatastreamingandanalysis</a:t>
            </a:r>
            <a:endParaRPr sz="1500">
              <a:solidFill>
                <a:schemeClr val="dk2"/>
              </a:solidFill>
              <a:latin typeface="Inter"/>
              <a:ea typeface="Inter"/>
              <a:cs typeface="Inter"/>
              <a:sym typeface="Inter"/>
            </a:endParaRPr>
          </a:p>
          <a:p>
            <a:pPr indent="0" lvl="0" marL="0" rtl="0" algn="l">
              <a:spcBef>
                <a:spcPts val="0"/>
              </a:spcBef>
              <a:spcAft>
                <a:spcPts val="0"/>
              </a:spcAft>
              <a:buNone/>
            </a:pPr>
            <a:r>
              <a:t/>
            </a:r>
            <a:endParaRPr sz="1300">
              <a:solidFill>
                <a:schemeClr val="dk2"/>
              </a:solidFill>
              <a:latin typeface="Inter"/>
              <a:ea typeface="Inter"/>
              <a:cs typeface="Inter"/>
              <a:sym typeface="Inter"/>
            </a:endParaRPr>
          </a:p>
        </p:txBody>
      </p:sp>
      <p:pic>
        <p:nvPicPr>
          <p:cNvPr id="352" name="Google Shape;352;p49"/>
          <p:cNvPicPr preferRelativeResize="0"/>
          <p:nvPr/>
        </p:nvPicPr>
        <p:blipFill>
          <a:blip r:embed="rId6">
            <a:alphaModFix/>
          </a:blip>
          <a:stretch>
            <a:fillRect/>
          </a:stretch>
        </p:blipFill>
        <p:spPr>
          <a:xfrm>
            <a:off x="4981525" y="2230000"/>
            <a:ext cx="4010076" cy="21985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0"/>
          <p:cNvSpPr txBox="1"/>
          <p:nvPr>
            <p:ph type="title"/>
          </p:nvPr>
        </p:nvSpPr>
        <p:spPr>
          <a:xfrm>
            <a:off x="1118050" y="296000"/>
            <a:ext cx="6485100" cy="81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Inter Medium"/>
                <a:ea typeface="Inter Medium"/>
                <a:cs typeface="Inter Medium"/>
                <a:sym typeface="Inter Medium"/>
              </a:rPr>
              <a:t>References</a:t>
            </a:r>
            <a:endParaRPr>
              <a:latin typeface="Inter Medium"/>
              <a:ea typeface="Inter Medium"/>
              <a:cs typeface="Inter Medium"/>
              <a:sym typeface="Inter Medium"/>
            </a:endParaRPr>
          </a:p>
        </p:txBody>
      </p:sp>
      <p:sp>
        <p:nvSpPr>
          <p:cNvPr id="358" name="Google Shape;358;p50"/>
          <p:cNvSpPr txBox="1"/>
          <p:nvPr>
            <p:ph idx="1" type="subTitle"/>
          </p:nvPr>
        </p:nvSpPr>
        <p:spPr>
          <a:xfrm>
            <a:off x="642700" y="1056300"/>
            <a:ext cx="6684300" cy="3847200"/>
          </a:xfrm>
          <a:prstGeom prst="rect">
            <a:avLst/>
          </a:prstGeom>
        </p:spPr>
        <p:txBody>
          <a:bodyPr anchorCtr="0" anchor="t" bIns="91425" lIns="91425" spcFirstLastPara="1" rIns="91425" wrap="square" tIns="91425">
            <a:normAutofit fontScale="25000" lnSpcReduction="20000"/>
          </a:bodyPr>
          <a:lstStyle/>
          <a:p>
            <a:pPr indent="0" lvl="0" marL="0" rtl="0" algn="just">
              <a:lnSpc>
                <a:spcPct val="138000"/>
              </a:lnSpc>
              <a:spcBef>
                <a:spcPts val="1200"/>
              </a:spcBef>
              <a:spcAft>
                <a:spcPts val="0"/>
              </a:spcAft>
              <a:buClr>
                <a:schemeClr val="dk1"/>
              </a:buClr>
              <a:buSzPct val="29729"/>
              <a:buFont typeface="Arial"/>
              <a:buNone/>
            </a:pPr>
            <a:r>
              <a:rPr lang="en" sz="3700">
                <a:solidFill>
                  <a:schemeClr val="dk1"/>
                </a:solidFill>
              </a:rPr>
              <a:t>[</a:t>
            </a:r>
            <a:r>
              <a:rPr lang="en" sz="4100">
                <a:solidFill>
                  <a:schemeClr val="dk1"/>
                </a:solidFill>
              </a:rPr>
              <a:t>1]Y. K. Gupta and N. Sharma, "Propositional Aspect between Apache Spark and Hadoop Map-Reduce for Stock Market Data," 2020 3rd International Conference on Intelligent Sustainable Systems (ICISS), Thoothukudi, India, 2020, pp.479-483,doi:10.1109/ICISS49785.2020.9315977.</a:t>
            </a:r>
            <a:endParaRPr sz="4100">
              <a:solidFill>
                <a:schemeClr val="dk1"/>
              </a:solidFill>
            </a:endParaRPr>
          </a:p>
          <a:p>
            <a:pPr indent="0" lvl="0" marL="0" rtl="0" algn="just">
              <a:lnSpc>
                <a:spcPct val="138000"/>
              </a:lnSpc>
              <a:spcBef>
                <a:spcPts val="1200"/>
              </a:spcBef>
              <a:spcAft>
                <a:spcPts val="0"/>
              </a:spcAft>
              <a:buClr>
                <a:schemeClr val="dk1"/>
              </a:buClr>
              <a:buSzPct val="26829"/>
              <a:buFont typeface="Arial"/>
              <a:buNone/>
            </a:pPr>
            <a:r>
              <a:rPr lang="en" sz="4100">
                <a:solidFill>
                  <a:schemeClr val="dk1"/>
                </a:solidFill>
              </a:rPr>
              <a:t>[2] C. Lee and I. Paik, "Stock market analysis from Twitter and news based on streaming big data infrastructure," 2017 IEEE 8th International Conference on Awareness Science and Technology (iCAST), Taichung, Taiwan, 2017, pp. 312-317,doi:10.1109/ICAwST.2017.8256469.</a:t>
            </a:r>
            <a:endParaRPr sz="4100">
              <a:solidFill>
                <a:schemeClr val="dk1"/>
              </a:solidFill>
            </a:endParaRPr>
          </a:p>
          <a:p>
            <a:pPr indent="0" lvl="0" marL="0" rtl="0" algn="just">
              <a:lnSpc>
                <a:spcPct val="138000"/>
              </a:lnSpc>
              <a:spcBef>
                <a:spcPts val="1200"/>
              </a:spcBef>
              <a:spcAft>
                <a:spcPts val="0"/>
              </a:spcAft>
              <a:buClr>
                <a:schemeClr val="dk1"/>
              </a:buClr>
              <a:buSzPct val="26829"/>
              <a:buFont typeface="Arial"/>
              <a:buNone/>
            </a:pPr>
            <a:r>
              <a:rPr lang="en" sz="4100">
                <a:solidFill>
                  <a:schemeClr val="dk1"/>
                </a:solidFill>
              </a:rPr>
              <a:t>[3] Z. Peng, "Stocks Analysis and Prediction Using Big Data Analytics," 2019 International Conference on Intelligent Transportation, Big Data &amp; Smart City (ICITBS), Changsha, China, 2019, pp. 309-312, doi: 10.1109/ICITBS.2019.00081.</a:t>
            </a:r>
            <a:endParaRPr sz="4100">
              <a:solidFill>
                <a:schemeClr val="dk1"/>
              </a:solidFill>
            </a:endParaRPr>
          </a:p>
          <a:p>
            <a:pPr indent="0" lvl="0" marL="0" rtl="0" algn="just">
              <a:lnSpc>
                <a:spcPct val="138000"/>
              </a:lnSpc>
              <a:spcBef>
                <a:spcPts val="1200"/>
              </a:spcBef>
              <a:spcAft>
                <a:spcPts val="0"/>
              </a:spcAft>
              <a:buClr>
                <a:schemeClr val="dk1"/>
              </a:buClr>
              <a:buSzPct val="26829"/>
              <a:buFont typeface="Arial"/>
              <a:buNone/>
            </a:pPr>
            <a:r>
              <a:rPr lang="en" sz="4100">
                <a:solidFill>
                  <a:schemeClr val="dk1"/>
                </a:solidFill>
              </a:rPr>
              <a:t>[4]  D. -H. Shih, H. -L. Hsu and P. -Y. Shih, "A Study of Early Warning System in Volume Burst Risk Assessment of Stock with Big Data Platform," 2019 IEEE 4th International Conference on Cloud Computing and Big Data Analysis (ICCCBDA), Chengdu, China, 2019, pp. 244-248,doi:10.1109/ICCCBDA.2019.8725738.</a:t>
            </a:r>
            <a:endParaRPr sz="4100">
              <a:solidFill>
                <a:schemeClr val="dk1"/>
              </a:solidFill>
            </a:endParaRPr>
          </a:p>
          <a:p>
            <a:pPr indent="0" lvl="0" marL="0" rtl="0" algn="just">
              <a:lnSpc>
                <a:spcPct val="138000"/>
              </a:lnSpc>
              <a:spcBef>
                <a:spcPts val="1200"/>
              </a:spcBef>
              <a:spcAft>
                <a:spcPts val="0"/>
              </a:spcAft>
              <a:buClr>
                <a:schemeClr val="dk1"/>
              </a:buClr>
              <a:buSzPct val="26829"/>
              <a:buFont typeface="Arial"/>
              <a:buNone/>
            </a:pPr>
            <a:r>
              <a:rPr lang="en" sz="4100">
                <a:solidFill>
                  <a:schemeClr val="dk1"/>
                </a:solidFill>
              </a:rPr>
              <a:t>[5]  F. Gürcan and M. Berigel, "Real-Time Processing of Big Data Streams: Lifecycle, Tools, Tasks, and Challenges," 2018 2nd International Symposium on Multidisciplinary Studies and Innovative Technologies (ISMSIT), Ankara, Turkey, 2018,pp.1-6,doi:10.1109/ISMSIT.2018.8567061.</a:t>
            </a:r>
            <a:endParaRPr sz="4100">
              <a:solidFill>
                <a:schemeClr val="dk1"/>
              </a:solidFill>
            </a:endParaRPr>
          </a:p>
          <a:p>
            <a:pPr indent="0" lvl="0" marL="0" rtl="0" algn="l">
              <a:spcBef>
                <a:spcPts val="1200"/>
              </a:spcBef>
              <a:spcAft>
                <a:spcPts val="0"/>
              </a:spcAft>
              <a:buClr>
                <a:schemeClr val="dk1"/>
              </a:buClr>
              <a:buSzPct val="100000"/>
              <a:buFont typeface="Arial"/>
              <a:buNone/>
            </a:pPr>
            <a:r>
              <a:t/>
            </a:r>
            <a:endParaRPr sz="1100">
              <a:solidFill>
                <a:schemeClr val="dk1"/>
              </a:solidFill>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1"/>
          <p:cNvSpPr txBox="1"/>
          <p:nvPr>
            <p:ph type="title"/>
          </p:nvPr>
        </p:nvSpPr>
        <p:spPr>
          <a:xfrm>
            <a:off x="187100" y="2208300"/>
            <a:ext cx="8332500" cy="72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Medium"/>
                <a:ea typeface="Inter Medium"/>
                <a:cs typeface="Inter Medium"/>
                <a:sym typeface="Inter Medium"/>
              </a:rPr>
              <a:t>Thank you</a:t>
            </a:r>
            <a:br>
              <a:rPr lang="en">
                <a:latin typeface="Inter Medium"/>
                <a:ea typeface="Inter Medium"/>
                <a:cs typeface="Inter Medium"/>
                <a:sym typeface="Inter Medium"/>
              </a:rPr>
            </a:br>
            <a:r>
              <a:rPr lang="en">
                <a:latin typeface="Inter Medium"/>
                <a:ea typeface="Inter Medium"/>
                <a:cs typeface="Inter Medium"/>
                <a:sym typeface="Inter Medium"/>
              </a:rPr>
              <a:t>Q &amp; A Time</a:t>
            </a:r>
            <a:endParaRPr>
              <a:latin typeface="Inter Medium"/>
              <a:ea typeface="Inter Medium"/>
              <a:cs typeface="Inter Medium"/>
              <a:sym typeface="Inter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1"/>
          <p:cNvSpPr txBox="1"/>
          <p:nvPr>
            <p:ph idx="1" type="subTitle"/>
          </p:nvPr>
        </p:nvSpPr>
        <p:spPr>
          <a:xfrm>
            <a:off x="467425" y="1394975"/>
            <a:ext cx="2198400" cy="12162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latin typeface="Inter Medium"/>
                <a:ea typeface="Inter Medium"/>
                <a:cs typeface="Inter Medium"/>
                <a:sym typeface="Inter Medium"/>
              </a:rPr>
              <a:t>Need for Real-time Insights in Financial Market</a:t>
            </a:r>
            <a:endParaRPr>
              <a:latin typeface="Inter Medium"/>
              <a:ea typeface="Inter Medium"/>
              <a:cs typeface="Inter Medium"/>
              <a:sym typeface="Inter Medium"/>
            </a:endParaRPr>
          </a:p>
        </p:txBody>
      </p:sp>
      <p:sp>
        <p:nvSpPr>
          <p:cNvPr id="217" name="Google Shape;217;p31"/>
          <p:cNvSpPr txBox="1"/>
          <p:nvPr>
            <p:ph idx="2" type="subTitle"/>
          </p:nvPr>
        </p:nvSpPr>
        <p:spPr>
          <a:xfrm>
            <a:off x="467425" y="3096425"/>
            <a:ext cx="2198400" cy="12162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latin typeface="Inter Medium"/>
                <a:ea typeface="Inter Medium"/>
                <a:cs typeface="Inter Medium"/>
                <a:sym typeface="Inter Medium"/>
              </a:rPr>
              <a:t>Empowering Data-Driven Decision Making</a:t>
            </a:r>
            <a:endParaRPr>
              <a:latin typeface="Inter Medium"/>
              <a:ea typeface="Inter Medium"/>
              <a:cs typeface="Inter Medium"/>
              <a:sym typeface="Inter Medium"/>
            </a:endParaRPr>
          </a:p>
        </p:txBody>
      </p:sp>
      <p:sp>
        <p:nvSpPr>
          <p:cNvPr id="218" name="Google Shape;218;p31"/>
          <p:cNvSpPr txBox="1"/>
          <p:nvPr>
            <p:ph idx="3" type="subTitle"/>
          </p:nvPr>
        </p:nvSpPr>
        <p:spPr>
          <a:xfrm>
            <a:off x="6302925" y="1394975"/>
            <a:ext cx="1943400" cy="1212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Inter Medium"/>
                <a:ea typeface="Inter Medium"/>
                <a:cs typeface="Inter Medium"/>
                <a:sym typeface="Inter Medium"/>
              </a:rPr>
              <a:t>Leveraging a</a:t>
            </a:r>
            <a:r>
              <a:rPr lang="en">
                <a:latin typeface="Inter Medium"/>
                <a:ea typeface="Inter Medium"/>
                <a:cs typeface="Inter Medium"/>
                <a:sym typeface="Inter Medium"/>
              </a:rPr>
              <a:t>dvancements in Big Data Technologies</a:t>
            </a:r>
            <a:endParaRPr>
              <a:latin typeface="Inter Medium"/>
              <a:ea typeface="Inter Medium"/>
              <a:cs typeface="Inter Medium"/>
              <a:sym typeface="Inter Medium"/>
            </a:endParaRPr>
          </a:p>
        </p:txBody>
      </p:sp>
      <p:sp>
        <p:nvSpPr>
          <p:cNvPr id="219" name="Google Shape;219;p31"/>
          <p:cNvSpPr txBox="1"/>
          <p:nvPr>
            <p:ph idx="4" type="subTitle"/>
          </p:nvPr>
        </p:nvSpPr>
        <p:spPr>
          <a:xfrm>
            <a:off x="6302925" y="3096425"/>
            <a:ext cx="2277300" cy="1212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Inter Medium"/>
                <a:ea typeface="Inter Medium"/>
                <a:cs typeface="Inter Medium"/>
                <a:sym typeface="Inter Medium"/>
              </a:rPr>
              <a:t>Educational Value in Big Data Learning</a:t>
            </a:r>
            <a:endParaRPr>
              <a:latin typeface="Inter Medium"/>
              <a:ea typeface="Inter Medium"/>
              <a:cs typeface="Inter Medium"/>
              <a:sym typeface="Inter Medium"/>
            </a:endParaRPr>
          </a:p>
        </p:txBody>
      </p:sp>
      <p:sp>
        <p:nvSpPr>
          <p:cNvPr id="220" name="Google Shape;220;p31"/>
          <p:cNvSpPr txBox="1"/>
          <p:nvPr>
            <p:ph type="title"/>
          </p:nvPr>
        </p:nvSpPr>
        <p:spPr>
          <a:xfrm>
            <a:off x="1245150" y="401725"/>
            <a:ext cx="6653700" cy="42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Medium"/>
                <a:ea typeface="Inter Medium"/>
                <a:cs typeface="Inter Medium"/>
                <a:sym typeface="Inter Medium"/>
              </a:rPr>
              <a:t>Project Motivation</a:t>
            </a:r>
            <a:endParaRPr>
              <a:latin typeface="Inter Medium"/>
              <a:ea typeface="Inter Medium"/>
              <a:cs typeface="Inter Medium"/>
              <a:sym typeface="Inter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2"/>
          <p:cNvSpPr txBox="1"/>
          <p:nvPr>
            <p:ph idx="1" type="subTitle"/>
          </p:nvPr>
        </p:nvSpPr>
        <p:spPr>
          <a:xfrm>
            <a:off x="642700" y="997400"/>
            <a:ext cx="7723200" cy="39930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Clr>
                <a:schemeClr val="dk1"/>
              </a:buClr>
              <a:buSzPts val="1100"/>
              <a:buFont typeface="Arial"/>
              <a:buNone/>
            </a:pPr>
            <a:r>
              <a:rPr lang="en">
                <a:solidFill>
                  <a:schemeClr val="dk1"/>
                </a:solidFill>
                <a:highlight>
                  <a:srgbClr val="FFFFFF"/>
                </a:highlight>
              </a:rPr>
              <a:t>TRELLO BOARD TO PLAN THE PROJECT,SCHEDULE THE TASKS,ASSIGNEE MEMBERS FOR EACH TASKS AND KEEP TRACK OF THE PROGRESS</a:t>
            </a:r>
            <a:endParaRPr>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rPr b="1" lang="en" sz="1400" u="sng">
                <a:solidFill>
                  <a:schemeClr val="hlink"/>
                </a:solidFill>
                <a:highlight>
                  <a:srgbClr val="FFFFFF"/>
                </a:highlight>
                <a:hlinkClick r:id="rId3"/>
              </a:rPr>
              <a:t>https://trello.com/b/KVn1d2UD/bigdataprojectgroup-4</a:t>
            </a:r>
            <a:endParaRPr b="1" sz="1400">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t/>
            </a:r>
            <a:endParaRPr b="1" sz="1400">
              <a:solidFill>
                <a:schemeClr val="dk1"/>
              </a:solidFill>
              <a:highlight>
                <a:srgbClr val="FFFFFF"/>
              </a:highlight>
              <a:latin typeface="Calibri"/>
              <a:ea typeface="Calibri"/>
              <a:cs typeface="Calibri"/>
              <a:sym typeface="Calibri"/>
            </a:endParaRPr>
          </a:p>
          <a:p>
            <a:pPr indent="0" lvl="0" marL="0" rtl="0" algn="l">
              <a:spcBef>
                <a:spcPts val="1200"/>
              </a:spcBef>
              <a:spcAft>
                <a:spcPts val="1200"/>
              </a:spcAft>
              <a:buNone/>
            </a:pPr>
            <a:r>
              <a:t/>
            </a:r>
            <a:endParaRPr/>
          </a:p>
        </p:txBody>
      </p:sp>
      <p:sp>
        <p:nvSpPr>
          <p:cNvPr id="226" name="Google Shape;226;p32"/>
          <p:cNvSpPr txBox="1"/>
          <p:nvPr>
            <p:ph type="title"/>
          </p:nvPr>
        </p:nvSpPr>
        <p:spPr>
          <a:xfrm>
            <a:off x="1161000" y="423550"/>
            <a:ext cx="6485100" cy="475500"/>
          </a:xfrm>
          <a:prstGeom prst="rect">
            <a:avLst/>
          </a:prstGeom>
        </p:spPr>
        <p:txBody>
          <a:bodyPr anchorCtr="0" anchor="ctr"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t/>
            </a:r>
            <a:endParaRPr sz="2000">
              <a:highlight>
                <a:srgbClr val="FFFFFF"/>
              </a:highlight>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rPr lang="en" sz="2000">
                <a:highlight>
                  <a:srgbClr val="FFFFFF"/>
                </a:highlight>
                <a:latin typeface="Inter"/>
                <a:ea typeface="Inter"/>
                <a:cs typeface="Inter"/>
                <a:sym typeface="Inter"/>
              </a:rPr>
              <a:t>PROJECT MANAGEMENT</a:t>
            </a:r>
            <a:endParaRPr sz="2000">
              <a:highlight>
                <a:srgbClr val="FFFFFF"/>
              </a:highlight>
              <a:latin typeface="Inter"/>
              <a:ea typeface="Inter"/>
              <a:cs typeface="Inter"/>
              <a:sym typeface="Inter"/>
            </a:endParaRPr>
          </a:p>
          <a:p>
            <a:pPr indent="0" lvl="0" marL="0" rtl="0" algn="l">
              <a:spcBef>
                <a:spcPts val="1200"/>
              </a:spcBef>
              <a:spcAft>
                <a:spcPts val="0"/>
              </a:spcAft>
              <a:buNone/>
            </a:pPr>
            <a:r>
              <a:t/>
            </a:r>
            <a:endParaRPr/>
          </a:p>
        </p:txBody>
      </p:sp>
      <p:pic>
        <p:nvPicPr>
          <p:cNvPr id="227" name="Google Shape;227;p32"/>
          <p:cNvPicPr preferRelativeResize="0"/>
          <p:nvPr/>
        </p:nvPicPr>
        <p:blipFill>
          <a:blip r:embed="rId4">
            <a:alphaModFix/>
          </a:blip>
          <a:stretch>
            <a:fillRect/>
          </a:stretch>
        </p:blipFill>
        <p:spPr>
          <a:xfrm>
            <a:off x="960588" y="2141000"/>
            <a:ext cx="6885925" cy="2885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3"/>
          <p:cNvSpPr txBox="1"/>
          <p:nvPr>
            <p:ph type="title"/>
          </p:nvPr>
        </p:nvSpPr>
        <p:spPr>
          <a:xfrm>
            <a:off x="1180450" y="270500"/>
            <a:ext cx="64851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Inter Medium"/>
                <a:ea typeface="Inter Medium"/>
                <a:cs typeface="Inter Medium"/>
                <a:sym typeface="Inter Medium"/>
              </a:rPr>
              <a:t>Literature Survey</a:t>
            </a:r>
            <a:endParaRPr>
              <a:latin typeface="Inter Medium"/>
              <a:ea typeface="Inter Medium"/>
              <a:cs typeface="Inter Medium"/>
              <a:sym typeface="Inter Medium"/>
            </a:endParaRPr>
          </a:p>
        </p:txBody>
      </p:sp>
      <p:graphicFrame>
        <p:nvGraphicFramePr>
          <p:cNvPr id="233" name="Google Shape;233;p33"/>
          <p:cNvGraphicFramePr/>
          <p:nvPr/>
        </p:nvGraphicFramePr>
        <p:xfrm>
          <a:off x="88550" y="910100"/>
          <a:ext cx="3000000" cy="3000000"/>
        </p:xfrm>
        <a:graphic>
          <a:graphicData uri="http://schemas.openxmlformats.org/drawingml/2006/table">
            <a:tbl>
              <a:tblPr>
                <a:noFill/>
                <a:tableStyleId>{C04D0D80-F4D4-4374-91E0-7C0812D82E3E}</a:tableStyleId>
              </a:tblPr>
              <a:tblGrid>
                <a:gridCol w="1924300"/>
                <a:gridCol w="2559150"/>
                <a:gridCol w="2241725"/>
                <a:gridCol w="2241725"/>
              </a:tblGrid>
              <a:tr h="509625">
                <a:tc>
                  <a:txBody>
                    <a:bodyPr/>
                    <a:lstStyle/>
                    <a:p>
                      <a:pPr indent="0" lvl="0" marL="0" rtl="0" algn="l">
                        <a:spcBef>
                          <a:spcPts val="0"/>
                        </a:spcBef>
                        <a:spcAft>
                          <a:spcPts val="0"/>
                        </a:spcAft>
                        <a:buNone/>
                      </a:pPr>
                      <a:r>
                        <a:rPr b="1" lang="en">
                          <a:latin typeface="Inter"/>
                          <a:ea typeface="Inter"/>
                          <a:cs typeface="Inter"/>
                          <a:sym typeface="Inter"/>
                        </a:rPr>
                        <a:t>Title of the Paper</a:t>
                      </a:r>
                      <a:endParaRPr b="1">
                        <a:latin typeface="Inter"/>
                        <a:ea typeface="Inter"/>
                        <a:cs typeface="Inter"/>
                        <a:sym typeface="Inter"/>
                      </a:endParaRPr>
                    </a:p>
                  </a:txBody>
                  <a:tcPr marT="91425" marB="91425" marR="91425" marL="91425"/>
                </a:tc>
                <a:tc>
                  <a:txBody>
                    <a:bodyPr/>
                    <a:lstStyle/>
                    <a:p>
                      <a:pPr indent="0" lvl="0" marL="0" rtl="0" algn="l">
                        <a:spcBef>
                          <a:spcPts val="0"/>
                        </a:spcBef>
                        <a:spcAft>
                          <a:spcPts val="0"/>
                        </a:spcAft>
                        <a:buNone/>
                      </a:pPr>
                      <a:r>
                        <a:rPr b="1" lang="en">
                          <a:latin typeface="Inter"/>
                          <a:ea typeface="Inter"/>
                          <a:cs typeface="Inter"/>
                          <a:sym typeface="Inter"/>
                        </a:rPr>
                        <a:t>Goal of the paper</a:t>
                      </a:r>
                      <a:endParaRPr b="1">
                        <a:latin typeface="Inter"/>
                        <a:ea typeface="Inter"/>
                        <a:cs typeface="Inter"/>
                        <a:sym typeface="Inter"/>
                      </a:endParaRPr>
                    </a:p>
                  </a:txBody>
                  <a:tcPr marT="91425" marB="91425" marR="91425" marL="91425"/>
                </a:tc>
                <a:tc>
                  <a:txBody>
                    <a:bodyPr/>
                    <a:lstStyle/>
                    <a:p>
                      <a:pPr indent="0" lvl="0" marL="0" rtl="0" algn="l">
                        <a:spcBef>
                          <a:spcPts val="0"/>
                        </a:spcBef>
                        <a:spcAft>
                          <a:spcPts val="0"/>
                        </a:spcAft>
                        <a:buNone/>
                      </a:pPr>
                      <a:r>
                        <a:rPr b="1" lang="en">
                          <a:latin typeface="Inter"/>
                          <a:ea typeface="Inter"/>
                          <a:cs typeface="Inter"/>
                          <a:sym typeface="Inter"/>
                        </a:rPr>
                        <a:t>Method</a:t>
                      </a:r>
                      <a:endParaRPr b="1">
                        <a:latin typeface="Inter"/>
                        <a:ea typeface="Inter"/>
                        <a:cs typeface="Inter"/>
                        <a:sym typeface="Inter"/>
                      </a:endParaRPr>
                    </a:p>
                  </a:txBody>
                  <a:tcPr marT="91425" marB="91425" marR="91425" marL="91425"/>
                </a:tc>
                <a:tc>
                  <a:txBody>
                    <a:bodyPr/>
                    <a:lstStyle/>
                    <a:p>
                      <a:pPr indent="0" lvl="0" marL="0" rtl="0" algn="l">
                        <a:spcBef>
                          <a:spcPts val="0"/>
                        </a:spcBef>
                        <a:spcAft>
                          <a:spcPts val="0"/>
                        </a:spcAft>
                        <a:buNone/>
                      </a:pPr>
                      <a:r>
                        <a:rPr b="1" lang="en">
                          <a:latin typeface="Inter"/>
                          <a:ea typeface="Inter"/>
                          <a:cs typeface="Inter"/>
                          <a:sym typeface="Inter"/>
                        </a:rPr>
                        <a:t>Conclusion</a:t>
                      </a:r>
                      <a:endParaRPr b="1">
                        <a:latin typeface="Inter"/>
                        <a:ea typeface="Inter"/>
                        <a:cs typeface="Inter"/>
                        <a:sym typeface="Inter"/>
                      </a:endParaRPr>
                    </a:p>
                  </a:txBody>
                  <a:tcPr marT="91425" marB="91425" marR="91425" marL="91425"/>
                </a:tc>
              </a:tr>
              <a:tr h="1383450">
                <a:tc>
                  <a:txBody>
                    <a:bodyPr/>
                    <a:lstStyle/>
                    <a:p>
                      <a:pPr indent="0" lvl="0" marL="0" rtl="0" algn="l">
                        <a:spcBef>
                          <a:spcPts val="0"/>
                        </a:spcBef>
                        <a:spcAft>
                          <a:spcPts val="0"/>
                        </a:spcAft>
                        <a:buNone/>
                      </a:pPr>
                      <a:r>
                        <a:rPr lang="en">
                          <a:latin typeface="Inter"/>
                          <a:ea typeface="Inter"/>
                          <a:cs typeface="Inter"/>
                          <a:sym typeface="Inter"/>
                        </a:rPr>
                        <a:t>Propositional Aspect between Apache Spark and Hadoop Map-Reduce for Stock Market Data</a:t>
                      </a:r>
                      <a:endParaRPr>
                        <a:latin typeface="Inter"/>
                        <a:ea typeface="Inter"/>
                        <a:cs typeface="Inter"/>
                        <a:sym typeface="Inter"/>
                      </a:endParaRPr>
                    </a:p>
                  </a:txBody>
                  <a:tcPr marT="91425" marB="91425" marR="91425" marL="91425"/>
                </a:tc>
                <a:tc>
                  <a:txBody>
                    <a:bodyPr/>
                    <a:lstStyle/>
                    <a:p>
                      <a:pPr indent="0" lvl="0" marL="0" rtl="0" algn="l">
                        <a:spcBef>
                          <a:spcPts val="0"/>
                        </a:spcBef>
                        <a:spcAft>
                          <a:spcPts val="0"/>
                        </a:spcAft>
                        <a:buNone/>
                      </a:pPr>
                      <a:r>
                        <a:rPr lang="en">
                          <a:latin typeface="Inter"/>
                          <a:ea typeface="Inter"/>
                          <a:cs typeface="Inter"/>
                          <a:sym typeface="Inter"/>
                        </a:rPr>
                        <a:t>To analyze the influence of COVID-19 on stock markets using nifty-50 data and compare Apache Spark and Hadoop Map-Reduce for stock market data analysis.</a:t>
                      </a:r>
                      <a:endParaRPr>
                        <a:latin typeface="Inter"/>
                        <a:ea typeface="Inter"/>
                        <a:cs typeface="Inter"/>
                        <a:sym typeface="Inter"/>
                      </a:endParaRPr>
                    </a:p>
                  </a:txBody>
                  <a:tcPr marT="91425" marB="91425" marR="91425" marL="91425"/>
                </a:tc>
                <a:tc>
                  <a:txBody>
                    <a:bodyPr/>
                    <a:lstStyle/>
                    <a:p>
                      <a:pPr indent="0" lvl="0" marL="0" rtl="0" algn="l">
                        <a:spcBef>
                          <a:spcPts val="0"/>
                        </a:spcBef>
                        <a:spcAft>
                          <a:spcPts val="0"/>
                        </a:spcAft>
                        <a:buNone/>
                      </a:pPr>
                      <a:r>
                        <a:rPr lang="en">
                          <a:latin typeface="Inter"/>
                          <a:ea typeface="Inter"/>
                          <a:cs typeface="Inter"/>
                          <a:sym typeface="Inter"/>
                        </a:rPr>
                        <a:t>Research utilizing Apache Spark technology on stock market data.</a:t>
                      </a:r>
                      <a:endParaRPr>
                        <a:latin typeface="Inter"/>
                        <a:ea typeface="Inter"/>
                        <a:cs typeface="Inter"/>
                        <a:sym typeface="Inter"/>
                      </a:endParaRPr>
                    </a:p>
                  </a:txBody>
                  <a:tcPr marT="91425" marB="91425" marR="91425" marL="91425"/>
                </a:tc>
                <a:tc>
                  <a:txBody>
                    <a:bodyPr/>
                    <a:lstStyle/>
                    <a:p>
                      <a:pPr indent="0" lvl="0" marL="0" rtl="0" algn="l">
                        <a:spcBef>
                          <a:spcPts val="0"/>
                        </a:spcBef>
                        <a:spcAft>
                          <a:spcPts val="0"/>
                        </a:spcAft>
                        <a:buNone/>
                      </a:pPr>
                      <a:r>
                        <a:rPr lang="en">
                          <a:latin typeface="Inter"/>
                          <a:ea typeface="Inter"/>
                          <a:cs typeface="Inter"/>
                          <a:sym typeface="Inter"/>
                        </a:rPr>
                        <a:t>Apache Spark technique is superior for analyzing stock exchange data.</a:t>
                      </a:r>
                      <a:endParaRPr>
                        <a:latin typeface="Inter"/>
                        <a:ea typeface="Inter"/>
                        <a:cs typeface="Inter"/>
                        <a:sym typeface="Inter"/>
                      </a:endParaRPr>
                    </a:p>
                  </a:txBody>
                  <a:tcPr marT="91425" marB="91425" marR="91425" marL="91425"/>
                </a:tc>
              </a:tr>
              <a:tr h="1182625">
                <a:tc>
                  <a:txBody>
                    <a:bodyPr/>
                    <a:lstStyle/>
                    <a:p>
                      <a:pPr indent="0" lvl="0" marL="0" rtl="0" algn="l">
                        <a:spcBef>
                          <a:spcPts val="0"/>
                        </a:spcBef>
                        <a:spcAft>
                          <a:spcPts val="0"/>
                        </a:spcAft>
                        <a:buNone/>
                      </a:pPr>
                      <a:r>
                        <a:rPr lang="en">
                          <a:latin typeface="Inter"/>
                          <a:ea typeface="Inter"/>
                          <a:cs typeface="Inter"/>
                          <a:sym typeface="Inter"/>
                        </a:rPr>
                        <a:t>Stock Market Analysis from Twitter and News based on Streaming Big Data Infrastructure</a:t>
                      </a:r>
                      <a:endParaRPr>
                        <a:latin typeface="Inter"/>
                        <a:ea typeface="Inter"/>
                        <a:cs typeface="Inter"/>
                        <a:sym typeface="Inter"/>
                      </a:endParaRPr>
                    </a:p>
                  </a:txBody>
                  <a:tcPr marT="91425" marB="91425" marR="91425" marL="91425"/>
                </a:tc>
                <a:tc>
                  <a:txBody>
                    <a:bodyPr/>
                    <a:lstStyle/>
                    <a:p>
                      <a:pPr indent="0" lvl="0" marL="0" rtl="0" algn="l">
                        <a:spcBef>
                          <a:spcPts val="0"/>
                        </a:spcBef>
                        <a:spcAft>
                          <a:spcPts val="0"/>
                        </a:spcAft>
                        <a:buNone/>
                      </a:pPr>
                      <a:r>
                        <a:rPr lang="en">
                          <a:latin typeface="Inter"/>
                          <a:ea typeface="Inter"/>
                          <a:cs typeface="Inter"/>
                          <a:sym typeface="Inter"/>
                        </a:rPr>
                        <a:t>To develop a real-time processing system for analyzing correlations between Twitter data and stock market movements.</a:t>
                      </a:r>
                      <a:endParaRPr>
                        <a:latin typeface="Inter"/>
                        <a:ea typeface="Inter"/>
                        <a:cs typeface="Inter"/>
                        <a:sym typeface="Inter"/>
                      </a:endParaRPr>
                    </a:p>
                  </a:txBody>
                  <a:tcPr marT="91425" marB="91425" marR="91425" marL="91425"/>
                </a:tc>
                <a:tc>
                  <a:txBody>
                    <a:bodyPr/>
                    <a:lstStyle/>
                    <a:p>
                      <a:pPr indent="0" lvl="0" marL="0" rtl="0" algn="l">
                        <a:spcBef>
                          <a:spcPts val="0"/>
                        </a:spcBef>
                        <a:spcAft>
                          <a:spcPts val="0"/>
                        </a:spcAft>
                        <a:buNone/>
                      </a:pPr>
                      <a:r>
                        <a:rPr lang="en">
                          <a:latin typeface="Inter"/>
                          <a:ea typeface="Inter"/>
                          <a:cs typeface="Inter"/>
                          <a:sym typeface="Inter"/>
                        </a:rPr>
                        <a:t> Real-time data processing with Apache Spark, Apache Flink, and Apache Storm.</a:t>
                      </a:r>
                      <a:endParaRPr>
                        <a:latin typeface="Inter"/>
                        <a:ea typeface="Inter"/>
                        <a:cs typeface="Inter"/>
                        <a:sym typeface="Inter"/>
                      </a:endParaRPr>
                    </a:p>
                  </a:txBody>
                  <a:tcPr marT="91425" marB="91425" marR="91425" marL="91425"/>
                </a:tc>
                <a:tc>
                  <a:txBody>
                    <a:bodyPr/>
                    <a:lstStyle/>
                    <a:p>
                      <a:pPr indent="0" lvl="0" marL="0" rtl="0" algn="l">
                        <a:spcBef>
                          <a:spcPts val="0"/>
                        </a:spcBef>
                        <a:spcAft>
                          <a:spcPts val="0"/>
                        </a:spcAft>
                        <a:buNone/>
                      </a:pPr>
                      <a:r>
                        <a:rPr lang="en">
                          <a:latin typeface="Inter"/>
                          <a:ea typeface="Inter"/>
                          <a:cs typeface="Inter"/>
                          <a:sym typeface="Inter"/>
                        </a:rPr>
                        <a:t>Achieved 80% accuracy in identifying stock value trends from Twitter data classification.</a:t>
                      </a:r>
                      <a:endParaRPr>
                        <a:latin typeface="Inter"/>
                        <a:ea typeface="Inter"/>
                        <a:cs typeface="Inter"/>
                        <a:sym typeface="Inter"/>
                      </a:endParaRPr>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4"/>
          <p:cNvSpPr txBox="1"/>
          <p:nvPr>
            <p:ph idx="1" type="subTitle"/>
          </p:nvPr>
        </p:nvSpPr>
        <p:spPr>
          <a:xfrm>
            <a:off x="642700" y="997400"/>
            <a:ext cx="7815600" cy="3622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graphicFrame>
        <p:nvGraphicFramePr>
          <p:cNvPr id="239" name="Google Shape;239;p34"/>
          <p:cNvGraphicFramePr/>
          <p:nvPr/>
        </p:nvGraphicFramePr>
        <p:xfrm>
          <a:off x="221000" y="846225"/>
          <a:ext cx="3000000" cy="3000000"/>
        </p:xfrm>
        <a:graphic>
          <a:graphicData uri="http://schemas.openxmlformats.org/drawingml/2006/table">
            <a:tbl>
              <a:tblPr>
                <a:noFill/>
                <a:tableStyleId>{C04D0D80-F4D4-4374-91E0-7C0812D82E3E}</a:tableStyleId>
              </a:tblPr>
              <a:tblGrid>
                <a:gridCol w="2230750"/>
                <a:gridCol w="2120200"/>
                <a:gridCol w="2341300"/>
                <a:gridCol w="2230750"/>
              </a:tblGrid>
              <a:tr h="380450">
                <a:tc>
                  <a:txBody>
                    <a:bodyPr/>
                    <a:lstStyle/>
                    <a:p>
                      <a:pPr indent="0" lvl="0" marL="0" rtl="0" algn="l">
                        <a:spcBef>
                          <a:spcPts val="0"/>
                        </a:spcBef>
                        <a:spcAft>
                          <a:spcPts val="0"/>
                        </a:spcAft>
                        <a:buClr>
                          <a:schemeClr val="dk1"/>
                        </a:buClr>
                        <a:buSzPts val="1100"/>
                        <a:buFont typeface="Arial"/>
                        <a:buNone/>
                      </a:pPr>
                      <a:r>
                        <a:rPr b="1" lang="en">
                          <a:solidFill>
                            <a:schemeClr val="dk1"/>
                          </a:solidFill>
                          <a:latin typeface="Inter"/>
                          <a:ea typeface="Inter"/>
                          <a:cs typeface="Inter"/>
                          <a:sym typeface="Inter"/>
                        </a:rPr>
                        <a:t>Title of the Paper</a:t>
                      </a:r>
                      <a:endParaRPr b="1">
                        <a:latin typeface="Inter"/>
                        <a:ea typeface="Inter"/>
                        <a:cs typeface="Inter"/>
                        <a:sym typeface="Inte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Inter"/>
                          <a:ea typeface="Inter"/>
                          <a:cs typeface="Inter"/>
                          <a:sym typeface="Inter"/>
                        </a:rPr>
                        <a:t>Goal of the Paper</a:t>
                      </a:r>
                      <a:endParaRPr b="1">
                        <a:latin typeface="Inter"/>
                        <a:ea typeface="Inter"/>
                        <a:cs typeface="Inter"/>
                        <a:sym typeface="Inte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Inter"/>
                          <a:ea typeface="Inter"/>
                          <a:cs typeface="Inter"/>
                          <a:sym typeface="Inter"/>
                        </a:rPr>
                        <a:t>Method </a:t>
                      </a:r>
                      <a:endParaRPr b="1">
                        <a:latin typeface="Inter"/>
                        <a:ea typeface="Inter"/>
                        <a:cs typeface="Inter"/>
                        <a:sym typeface="Inte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Inter"/>
                          <a:ea typeface="Inter"/>
                          <a:cs typeface="Inter"/>
                          <a:sym typeface="Inter"/>
                        </a:rPr>
                        <a:t>Conclusion</a:t>
                      </a:r>
                      <a:endParaRPr b="1">
                        <a:latin typeface="Inter"/>
                        <a:ea typeface="Inter"/>
                        <a:cs typeface="Inter"/>
                        <a:sym typeface="Inter"/>
                      </a:endParaRPr>
                    </a:p>
                  </a:txBody>
                  <a:tcPr marT="91425" marB="91425" marR="91425" marL="91425">
                    <a:lnB cap="flat" cmpd="sng" w="9525">
                      <a:solidFill>
                        <a:srgbClr val="9E9E9E"/>
                      </a:solidFill>
                      <a:prstDash val="solid"/>
                      <a:round/>
                      <a:headEnd len="sm" w="sm" type="none"/>
                      <a:tailEnd len="sm" w="sm" type="none"/>
                    </a:lnB>
                  </a:tcPr>
                </a:tc>
              </a:tr>
              <a:tr h="1087275">
                <a:tc>
                  <a:txBody>
                    <a:bodyPr/>
                    <a:lstStyle/>
                    <a:p>
                      <a:pPr indent="0" lvl="0" marL="0" rtl="0" algn="l">
                        <a:spcBef>
                          <a:spcPts val="0"/>
                        </a:spcBef>
                        <a:spcAft>
                          <a:spcPts val="0"/>
                        </a:spcAft>
                        <a:buNone/>
                      </a:pPr>
                      <a:r>
                        <a:rPr lang="en">
                          <a:latin typeface="Inter"/>
                          <a:ea typeface="Inter"/>
                          <a:cs typeface="Inter"/>
                          <a:sym typeface="Inter"/>
                        </a:rPr>
                        <a:t>Stocks Analysis and Prediction Using Big Data Analytics</a:t>
                      </a:r>
                      <a:endParaRPr>
                        <a:solidFill>
                          <a:schemeClr val="dk1"/>
                        </a:solidFill>
                        <a:latin typeface="Inter"/>
                        <a:ea typeface="Inter"/>
                        <a:cs typeface="Inter"/>
                        <a:sym typeface="Int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To predict daily gains in the US stock market using real-time Yahoo Finance data.</a:t>
                      </a:r>
                      <a:endParaRPr>
                        <a:latin typeface="Inter"/>
                        <a:ea typeface="Inter"/>
                        <a:cs typeface="Inter"/>
                        <a:sym typeface="Int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Analysis using Cloudera-Hadoop data pipeline and Spark machine learning module.</a:t>
                      </a:r>
                      <a:endParaRPr>
                        <a:latin typeface="Inter"/>
                        <a:ea typeface="Inter"/>
                        <a:cs typeface="Inter"/>
                        <a:sym typeface="Int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Inter"/>
                          <a:ea typeface="Inter"/>
                          <a:cs typeface="Inter"/>
                          <a:sym typeface="Inter"/>
                        </a:rPr>
                        <a:t>Effective prediction of high daily gains stocks using big data analytics.</a:t>
                      </a:r>
                      <a:endParaRPr>
                        <a:latin typeface="Inter"/>
                        <a:ea typeface="Inter"/>
                        <a:cs typeface="Inter"/>
                        <a:sym typeface="Int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199925">
                <a:tc>
                  <a:txBody>
                    <a:bodyPr/>
                    <a:lstStyle/>
                    <a:p>
                      <a:pPr indent="0" lvl="0" marL="0" rtl="0" algn="l">
                        <a:spcBef>
                          <a:spcPts val="0"/>
                        </a:spcBef>
                        <a:spcAft>
                          <a:spcPts val="0"/>
                        </a:spcAft>
                        <a:buNone/>
                      </a:pPr>
                      <a:r>
                        <a:rPr lang="en">
                          <a:latin typeface="Inter"/>
                          <a:ea typeface="Inter"/>
                          <a:cs typeface="Inter"/>
                          <a:sym typeface="Inter"/>
                        </a:rPr>
                        <a:t>Early Warning System in Volume Burst Risk Assessment of Stock with Big Data Platform</a:t>
                      </a:r>
                      <a:endParaRPr>
                        <a:latin typeface="Inter"/>
                        <a:ea typeface="Inter"/>
                        <a:cs typeface="Inter"/>
                        <a:sym typeface="Inte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latin typeface="Inter"/>
                          <a:ea typeface="Inter"/>
                          <a:cs typeface="Inter"/>
                          <a:sym typeface="Inter"/>
                        </a:rPr>
                        <a:t>To assess volume burst risk in stock trading and provide risk notifications.</a:t>
                      </a:r>
                      <a:endParaRPr>
                        <a:latin typeface="Inter"/>
                        <a:ea typeface="Inter"/>
                        <a:cs typeface="Inter"/>
                        <a:sym typeface="Inte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latin typeface="Inter"/>
                          <a:ea typeface="Inter"/>
                          <a:cs typeface="Inter"/>
                          <a:sym typeface="Inter"/>
                        </a:rPr>
                        <a:t>Analysis using the real-time stream data processing architecture in the big data Spark framework.</a:t>
                      </a:r>
                      <a:endParaRPr>
                        <a:latin typeface="Inter"/>
                        <a:ea typeface="Inter"/>
                        <a:cs typeface="Inter"/>
                        <a:sym typeface="Inte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latin typeface="Inter"/>
                          <a:ea typeface="Inter"/>
                          <a:cs typeface="Inter"/>
                          <a:sym typeface="Inter"/>
                        </a:rPr>
                        <a:t>Developed criteria for volume risk rating in stock trading to aid investors in high-risk trading decisions.</a:t>
                      </a:r>
                      <a:endParaRPr>
                        <a:latin typeface="Inter"/>
                        <a:ea typeface="Inter"/>
                        <a:cs typeface="Inter"/>
                        <a:sym typeface="Inter"/>
                      </a:endParaRPr>
                    </a:p>
                  </a:txBody>
                  <a:tcPr marT="91425" marB="91425" marR="91425" marL="91425">
                    <a:lnT cap="flat" cmpd="sng" w="9525">
                      <a:solidFill>
                        <a:srgbClr val="9E9E9E"/>
                      </a:solidFill>
                      <a:prstDash val="solid"/>
                      <a:round/>
                      <a:headEnd len="sm" w="sm" type="none"/>
                      <a:tailEnd len="sm" w="sm" type="none"/>
                    </a:lnT>
                  </a:tcPr>
                </a:tc>
              </a:tr>
              <a:tr h="1328950">
                <a:tc>
                  <a:txBody>
                    <a:bodyPr/>
                    <a:lstStyle/>
                    <a:p>
                      <a:pPr indent="0" lvl="0" marL="0" rtl="0" algn="l">
                        <a:spcBef>
                          <a:spcPts val="0"/>
                        </a:spcBef>
                        <a:spcAft>
                          <a:spcPts val="0"/>
                        </a:spcAft>
                        <a:buNone/>
                      </a:pPr>
                      <a:r>
                        <a:rPr lang="en">
                          <a:latin typeface="Inter"/>
                          <a:ea typeface="Inter"/>
                          <a:cs typeface="Inter"/>
                          <a:sym typeface="Inter"/>
                        </a:rPr>
                        <a:t>Real-Time Processing of Big Data Streams: Lifecycle, Tools, Tasks, and Challenges</a:t>
                      </a:r>
                      <a:endParaRPr>
                        <a:latin typeface="Inter"/>
                        <a:ea typeface="Inter"/>
                        <a:cs typeface="Inter"/>
                        <a:sym typeface="Inter"/>
                      </a:endParaRPr>
                    </a:p>
                  </a:txBody>
                  <a:tcPr marT="91425" marB="91425" marR="91425" marL="91425"/>
                </a:tc>
                <a:tc>
                  <a:txBody>
                    <a:bodyPr/>
                    <a:lstStyle/>
                    <a:p>
                      <a:pPr indent="0" lvl="0" marL="0" rtl="0" algn="l">
                        <a:spcBef>
                          <a:spcPts val="0"/>
                        </a:spcBef>
                        <a:spcAft>
                          <a:spcPts val="0"/>
                        </a:spcAft>
                        <a:buNone/>
                      </a:pPr>
                      <a:r>
                        <a:rPr lang="en">
                          <a:latin typeface="Inter"/>
                          <a:ea typeface="Inter"/>
                          <a:cs typeface="Inter"/>
                          <a:sym typeface="Inter"/>
                        </a:rPr>
                        <a:t>To define the lifecycle of big data processing in real-time and discuss the challenges and tools involved.</a:t>
                      </a:r>
                      <a:endParaRPr>
                        <a:latin typeface="Inter"/>
                        <a:ea typeface="Inter"/>
                        <a:cs typeface="Inter"/>
                        <a:sym typeface="Inter"/>
                      </a:endParaRPr>
                    </a:p>
                  </a:txBody>
                  <a:tcPr marT="91425" marB="91425" marR="91425" marL="91425"/>
                </a:tc>
                <a:tc>
                  <a:txBody>
                    <a:bodyPr/>
                    <a:lstStyle/>
                    <a:p>
                      <a:pPr indent="0" lvl="0" marL="0" rtl="0" algn="l">
                        <a:spcBef>
                          <a:spcPts val="0"/>
                        </a:spcBef>
                        <a:spcAft>
                          <a:spcPts val="0"/>
                        </a:spcAft>
                        <a:buNone/>
                      </a:pPr>
                      <a:r>
                        <a:rPr lang="en">
                          <a:latin typeface="Inter"/>
                          <a:ea typeface="Inter"/>
                          <a:cs typeface="Inter"/>
                          <a:sym typeface="Inter"/>
                        </a:rPr>
                        <a:t>Examination of real-time big data processing solutions and challenges.</a:t>
                      </a:r>
                      <a:endParaRPr>
                        <a:latin typeface="Inter"/>
                        <a:ea typeface="Inter"/>
                        <a:cs typeface="Inter"/>
                        <a:sym typeface="Inter"/>
                      </a:endParaRPr>
                    </a:p>
                  </a:txBody>
                  <a:tcPr marT="91425" marB="91425" marR="91425" marL="91425"/>
                </a:tc>
                <a:tc>
                  <a:txBody>
                    <a:bodyPr/>
                    <a:lstStyle/>
                    <a:p>
                      <a:pPr indent="0" lvl="0" marL="0" rtl="0" algn="l">
                        <a:spcBef>
                          <a:spcPts val="0"/>
                        </a:spcBef>
                        <a:spcAft>
                          <a:spcPts val="0"/>
                        </a:spcAft>
                        <a:buNone/>
                      </a:pPr>
                      <a:r>
                        <a:rPr lang="en">
                          <a:latin typeface="Inter"/>
                          <a:ea typeface="Inter"/>
                          <a:cs typeface="Inter"/>
                          <a:sym typeface="Inter"/>
                        </a:rPr>
                        <a:t>Provided comprehensive insights into the lifecycle, tools, and challenges of real-time big data processing.</a:t>
                      </a:r>
                      <a:endParaRPr>
                        <a:latin typeface="Inter"/>
                        <a:ea typeface="Inter"/>
                        <a:cs typeface="Inter"/>
                        <a:sym typeface="Inter"/>
                      </a:endParaRP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35"/>
          <p:cNvPicPr preferRelativeResize="0"/>
          <p:nvPr>
            <p:ph idx="2" type="pic"/>
          </p:nvPr>
        </p:nvPicPr>
        <p:blipFill rotWithShape="1">
          <a:blip r:embed="rId3">
            <a:alphaModFix/>
          </a:blip>
          <a:srcRect b="0" l="27767" r="27762" t="0"/>
          <a:stretch/>
        </p:blipFill>
        <p:spPr>
          <a:xfrm>
            <a:off x="5843075" y="632300"/>
            <a:ext cx="2615100" cy="3918900"/>
          </a:xfrm>
          <a:prstGeom prst="roundRect">
            <a:avLst>
              <a:gd fmla="val 16667" name="adj"/>
            </a:avLst>
          </a:prstGeom>
        </p:spPr>
      </p:pic>
      <p:sp>
        <p:nvSpPr>
          <p:cNvPr id="245" name="Google Shape;245;p35"/>
          <p:cNvSpPr txBox="1"/>
          <p:nvPr>
            <p:ph type="title"/>
          </p:nvPr>
        </p:nvSpPr>
        <p:spPr>
          <a:xfrm>
            <a:off x="1267325" y="270500"/>
            <a:ext cx="50460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Inter Medium"/>
                <a:ea typeface="Inter Medium"/>
                <a:cs typeface="Inter Medium"/>
                <a:sym typeface="Inter Medium"/>
              </a:rPr>
              <a:t>Project Workflow</a:t>
            </a:r>
            <a:endParaRPr>
              <a:latin typeface="Inter Medium"/>
              <a:ea typeface="Inter Medium"/>
              <a:cs typeface="Inter Medium"/>
              <a:sym typeface="Inter Medium"/>
            </a:endParaRPr>
          </a:p>
        </p:txBody>
      </p:sp>
      <p:sp>
        <p:nvSpPr>
          <p:cNvPr id="246" name="Google Shape;246;p35"/>
          <p:cNvSpPr txBox="1"/>
          <p:nvPr>
            <p:ph idx="1" type="subTitle"/>
          </p:nvPr>
        </p:nvSpPr>
        <p:spPr>
          <a:xfrm>
            <a:off x="736400" y="1158000"/>
            <a:ext cx="4094700" cy="3808500"/>
          </a:xfrm>
          <a:prstGeom prst="rect">
            <a:avLst/>
          </a:prstGeom>
        </p:spPr>
        <p:txBody>
          <a:bodyPr anchorCtr="0" anchor="t" bIns="91425" lIns="91425" spcFirstLastPara="1" rIns="91425" wrap="square" tIns="91425">
            <a:noAutofit/>
          </a:bodyPr>
          <a:lstStyle/>
          <a:p>
            <a:pPr indent="-311150" lvl="0" marL="457200" rtl="0" algn="l">
              <a:lnSpc>
                <a:spcPct val="110000"/>
              </a:lnSpc>
              <a:spcBef>
                <a:spcPts val="0"/>
              </a:spcBef>
              <a:spcAft>
                <a:spcPts val="0"/>
              </a:spcAft>
              <a:buClr>
                <a:schemeClr val="dk1"/>
              </a:buClr>
              <a:buSzPts val="1300"/>
              <a:buChar char="●"/>
            </a:pPr>
            <a:r>
              <a:rPr lang="en">
                <a:solidFill>
                  <a:schemeClr val="dk1"/>
                </a:solidFill>
              </a:rPr>
              <a:t>Our project employs a robust, serverless architecture designed to process and analyze real-time stock market data</a:t>
            </a:r>
            <a:endParaRPr>
              <a:solidFill>
                <a:schemeClr val="dk1"/>
              </a:solidFill>
            </a:endParaRPr>
          </a:p>
          <a:p>
            <a:pPr indent="-311150" lvl="0" marL="457200" rtl="0" algn="l">
              <a:lnSpc>
                <a:spcPct val="110000"/>
              </a:lnSpc>
              <a:spcBef>
                <a:spcPts val="0"/>
              </a:spcBef>
              <a:spcAft>
                <a:spcPts val="0"/>
              </a:spcAft>
              <a:buClr>
                <a:schemeClr val="dk1"/>
              </a:buClr>
              <a:buSzPts val="1300"/>
              <a:buChar char="●"/>
            </a:pPr>
            <a:r>
              <a:rPr lang="en">
                <a:solidFill>
                  <a:schemeClr val="dk1"/>
                </a:solidFill>
              </a:rPr>
              <a:t>The architecture is composed of several AWS services that work in tandem to provide a seamless data flow from ingestion to visualization</a:t>
            </a:r>
            <a:endParaRPr>
              <a:solidFill>
                <a:schemeClr val="dk1"/>
              </a:solidFill>
            </a:endParaRPr>
          </a:p>
          <a:p>
            <a:pPr indent="-311150" lvl="0" marL="457200" rtl="0" algn="l">
              <a:lnSpc>
                <a:spcPct val="110000"/>
              </a:lnSpc>
              <a:spcBef>
                <a:spcPts val="0"/>
              </a:spcBef>
              <a:spcAft>
                <a:spcPts val="0"/>
              </a:spcAft>
              <a:buClr>
                <a:schemeClr val="dk1"/>
              </a:buClr>
              <a:buSzPts val="1300"/>
              <a:buChar char="●"/>
            </a:pPr>
            <a:r>
              <a:rPr lang="en">
                <a:solidFill>
                  <a:schemeClr val="dk1"/>
                </a:solidFill>
              </a:rPr>
              <a:t>The final component of our architecture involves creating visualizations from the indexed data in OpenSearch</a:t>
            </a:r>
            <a:endParaRPr>
              <a:solidFill>
                <a:schemeClr val="dk1"/>
              </a:solidFill>
            </a:endParaRPr>
          </a:p>
          <a:p>
            <a:pPr indent="-311150" lvl="0" marL="457200" rtl="0" algn="l">
              <a:lnSpc>
                <a:spcPct val="110000"/>
              </a:lnSpc>
              <a:spcBef>
                <a:spcPts val="0"/>
              </a:spcBef>
              <a:spcAft>
                <a:spcPts val="0"/>
              </a:spcAft>
              <a:buClr>
                <a:schemeClr val="dk1"/>
              </a:buClr>
              <a:buSzPts val="1300"/>
              <a:buChar char="●"/>
            </a:pPr>
            <a:r>
              <a:rPr lang="en">
                <a:solidFill>
                  <a:schemeClr val="dk1"/>
                </a:solidFill>
              </a:rPr>
              <a:t>Utilizing the service's built-in visualization tools, we construct interactive dashboards that present the real-time analysis of stock data</a:t>
            </a:r>
            <a:endParaRPr>
              <a:solidFill>
                <a:schemeClr val="dk1"/>
              </a:solidFill>
            </a:endParaRPr>
          </a:p>
        </p:txBody>
      </p:sp>
      <p:pic>
        <p:nvPicPr>
          <p:cNvPr id="247" name="Google Shape;247;p35"/>
          <p:cNvPicPr preferRelativeResize="0"/>
          <p:nvPr/>
        </p:nvPicPr>
        <p:blipFill>
          <a:blip r:embed="rId4">
            <a:alphaModFix/>
          </a:blip>
          <a:stretch>
            <a:fillRect/>
          </a:stretch>
        </p:blipFill>
        <p:spPr>
          <a:xfrm>
            <a:off x="5601075" y="453302"/>
            <a:ext cx="3099100" cy="4422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6"/>
          <p:cNvSpPr txBox="1"/>
          <p:nvPr>
            <p:ph type="title"/>
          </p:nvPr>
        </p:nvSpPr>
        <p:spPr>
          <a:xfrm>
            <a:off x="1267275" y="270500"/>
            <a:ext cx="50460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Inter Medium"/>
                <a:ea typeface="Inter Medium"/>
                <a:cs typeface="Inter Medium"/>
                <a:sym typeface="Inter Medium"/>
              </a:rPr>
              <a:t>Methodology</a:t>
            </a:r>
            <a:endParaRPr>
              <a:latin typeface="Inter Medium"/>
              <a:ea typeface="Inter Medium"/>
              <a:cs typeface="Inter Medium"/>
              <a:sym typeface="Inter Medium"/>
            </a:endParaRPr>
          </a:p>
        </p:txBody>
      </p:sp>
      <p:sp>
        <p:nvSpPr>
          <p:cNvPr id="253" name="Google Shape;253;p36"/>
          <p:cNvSpPr txBox="1"/>
          <p:nvPr>
            <p:ph idx="1" type="subTitle"/>
          </p:nvPr>
        </p:nvSpPr>
        <p:spPr>
          <a:xfrm>
            <a:off x="642700" y="887850"/>
            <a:ext cx="4511100" cy="33678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t/>
            </a:r>
            <a:endParaRPr/>
          </a:p>
          <a:p>
            <a:pPr indent="-317500" lvl="0" marL="457200" rtl="0" algn="l">
              <a:lnSpc>
                <a:spcPct val="110000"/>
              </a:lnSpc>
              <a:spcBef>
                <a:spcPts val="1200"/>
              </a:spcBef>
              <a:spcAft>
                <a:spcPts val="0"/>
              </a:spcAft>
              <a:buClr>
                <a:schemeClr val="dk1"/>
              </a:buClr>
              <a:buSzPts val="1400"/>
              <a:buChar char="●"/>
            </a:pPr>
            <a:r>
              <a:rPr lang="en" sz="1400">
                <a:solidFill>
                  <a:schemeClr val="dk1"/>
                </a:solidFill>
              </a:rPr>
              <a:t>An AWS L</a:t>
            </a:r>
            <a:r>
              <a:rPr lang="en" sz="1400">
                <a:solidFill>
                  <a:schemeClr val="dk1"/>
                </a:solidFill>
              </a:rPr>
              <a:t>ambda function is created to ingest data from the Alpha Vantage API and process it on AWS.</a:t>
            </a:r>
            <a:endParaRPr sz="1400">
              <a:solidFill>
                <a:schemeClr val="dk1"/>
              </a:solidFill>
            </a:endParaRPr>
          </a:p>
          <a:p>
            <a:pPr indent="-317500" lvl="0" marL="457200" rtl="0" algn="l">
              <a:lnSpc>
                <a:spcPct val="110000"/>
              </a:lnSpc>
              <a:spcBef>
                <a:spcPts val="0"/>
              </a:spcBef>
              <a:spcAft>
                <a:spcPts val="0"/>
              </a:spcAft>
              <a:buClr>
                <a:schemeClr val="dk1"/>
              </a:buClr>
              <a:buSzPts val="1400"/>
              <a:buChar char="●"/>
            </a:pPr>
            <a:r>
              <a:rPr lang="en" sz="1400">
                <a:solidFill>
                  <a:schemeClr val="dk1"/>
                </a:solidFill>
              </a:rPr>
              <a:t>A layer has been implemented to improve the maintainability and efficiency of the Lambda function that is in charge of ingesting data from Alpha Vantage.</a:t>
            </a:r>
            <a:endParaRPr sz="1400">
              <a:solidFill>
                <a:schemeClr val="dk1"/>
              </a:solidFill>
            </a:endParaRPr>
          </a:p>
          <a:p>
            <a:pPr indent="-317500" lvl="0" marL="457200" rtl="0" algn="l">
              <a:lnSpc>
                <a:spcPct val="110000"/>
              </a:lnSpc>
              <a:spcBef>
                <a:spcPts val="0"/>
              </a:spcBef>
              <a:spcAft>
                <a:spcPts val="0"/>
              </a:spcAft>
              <a:buClr>
                <a:schemeClr val="dk1"/>
              </a:buClr>
              <a:buSzPts val="1400"/>
              <a:buChar char="●"/>
            </a:pPr>
            <a:r>
              <a:rPr lang="en" sz="1400">
                <a:solidFill>
                  <a:schemeClr val="dk1"/>
                </a:solidFill>
              </a:rPr>
              <a:t>This AWS Lambda function retrieves intraday IBM stock data from the Alpha Vantage API.</a:t>
            </a:r>
            <a:endParaRPr sz="1400">
              <a:solidFill>
                <a:schemeClr val="dk1"/>
              </a:solidFill>
            </a:endParaRPr>
          </a:p>
          <a:p>
            <a:pPr indent="-317500" lvl="0" marL="457200" rtl="0" algn="l">
              <a:lnSpc>
                <a:spcPct val="110000"/>
              </a:lnSpc>
              <a:spcBef>
                <a:spcPts val="0"/>
              </a:spcBef>
              <a:spcAft>
                <a:spcPts val="0"/>
              </a:spcAft>
              <a:buClr>
                <a:schemeClr val="dk1"/>
              </a:buClr>
              <a:buSzPts val="1400"/>
              <a:buChar char="●"/>
            </a:pPr>
            <a:r>
              <a:rPr lang="en" sz="1400">
                <a:solidFill>
                  <a:schemeClr val="dk1"/>
                </a:solidFill>
              </a:rPr>
              <a:t>It </a:t>
            </a:r>
            <a:r>
              <a:rPr lang="en" sz="1400">
                <a:solidFill>
                  <a:schemeClr val="dk1"/>
                </a:solidFill>
              </a:rPr>
              <a:t>then formats</a:t>
            </a:r>
            <a:r>
              <a:rPr lang="en" sz="1400">
                <a:solidFill>
                  <a:schemeClr val="dk1"/>
                </a:solidFill>
              </a:rPr>
              <a:t> the data and broadcasts it into a Kinesis Data Stream without any interruption.</a:t>
            </a:r>
            <a:endParaRPr sz="1400">
              <a:solidFill>
                <a:schemeClr val="dk1"/>
              </a:solidFill>
            </a:endParaRPr>
          </a:p>
          <a:p>
            <a:pPr indent="-317500" lvl="0" marL="457200" rtl="0" algn="l">
              <a:lnSpc>
                <a:spcPct val="110000"/>
              </a:lnSpc>
              <a:spcBef>
                <a:spcPts val="0"/>
              </a:spcBef>
              <a:spcAft>
                <a:spcPts val="0"/>
              </a:spcAft>
              <a:buClr>
                <a:schemeClr val="dk1"/>
              </a:buClr>
              <a:buSzPts val="1400"/>
              <a:buChar char="●"/>
            </a:pPr>
            <a:r>
              <a:rPr lang="en" sz="1400">
                <a:solidFill>
                  <a:schemeClr val="dk1"/>
                </a:solidFill>
              </a:rPr>
              <a:t>The function is set up to execute every minute and returns pertinent results.</a:t>
            </a:r>
            <a:endParaRPr sz="1400">
              <a:solidFill>
                <a:schemeClr val="dk1"/>
              </a:solidFill>
            </a:endParaRPr>
          </a:p>
        </p:txBody>
      </p:sp>
      <p:pic>
        <p:nvPicPr>
          <p:cNvPr id="254" name="Google Shape;254;p36"/>
          <p:cNvPicPr preferRelativeResize="0"/>
          <p:nvPr/>
        </p:nvPicPr>
        <p:blipFill>
          <a:blip r:embed="rId3">
            <a:alphaModFix/>
          </a:blip>
          <a:stretch>
            <a:fillRect/>
          </a:stretch>
        </p:blipFill>
        <p:spPr>
          <a:xfrm>
            <a:off x="5559875" y="3061125"/>
            <a:ext cx="3161024" cy="1890687"/>
          </a:xfrm>
          <a:prstGeom prst="rect">
            <a:avLst/>
          </a:prstGeom>
          <a:noFill/>
          <a:ln>
            <a:noFill/>
          </a:ln>
        </p:spPr>
      </p:pic>
      <p:pic>
        <p:nvPicPr>
          <p:cNvPr id="255" name="Google Shape;255;p36"/>
          <p:cNvPicPr preferRelativeResize="0"/>
          <p:nvPr/>
        </p:nvPicPr>
        <p:blipFill rotWithShape="1">
          <a:blip r:embed="rId4">
            <a:alphaModFix/>
          </a:blip>
          <a:srcRect b="0" l="0" r="0" t="3493"/>
          <a:stretch/>
        </p:blipFill>
        <p:spPr>
          <a:xfrm>
            <a:off x="5518200" y="326750"/>
            <a:ext cx="3161024" cy="262730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7"/>
          <p:cNvSpPr txBox="1"/>
          <p:nvPr>
            <p:ph type="title"/>
          </p:nvPr>
        </p:nvSpPr>
        <p:spPr>
          <a:xfrm>
            <a:off x="1267275" y="270500"/>
            <a:ext cx="50460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Inter Medium"/>
                <a:ea typeface="Inter Medium"/>
                <a:cs typeface="Inter Medium"/>
                <a:sym typeface="Inter Medium"/>
              </a:rPr>
              <a:t>Methodology</a:t>
            </a:r>
            <a:endParaRPr>
              <a:latin typeface="Inter Medium"/>
              <a:ea typeface="Inter Medium"/>
              <a:cs typeface="Inter Medium"/>
              <a:sym typeface="Inter Medium"/>
            </a:endParaRPr>
          </a:p>
        </p:txBody>
      </p:sp>
      <p:sp>
        <p:nvSpPr>
          <p:cNvPr id="261" name="Google Shape;261;p37"/>
          <p:cNvSpPr txBox="1"/>
          <p:nvPr>
            <p:ph idx="1" type="subTitle"/>
          </p:nvPr>
        </p:nvSpPr>
        <p:spPr>
          <a:xfrm>
            <a:off x="642700" y="887850"/>
            <a:ext cx="4511100" cy="33678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t/>
            </a:r>
            <a:endParaRPr sz="1400"/>
          </a:p>
          <a:p>
            <a:pPr indent="-317500" lvl="0" marL="457200" rtl="0" algn="l">
              <a:lnSpc>
                <a:spcPct val="110000"/>
              </a:lnSpc>
              <a:spcBef>
                <a:spcPts val="1200"/>
              </a:spcBef>
              <a:spcAft>
                <a:spcPts val="0"/>
              </a:spcAft>
              <a:buClr>
                <a:schemeClr val="dk1"/>
              </a:buClr>
              <a:buSzPts val="1400"/>
              <a:buChar char="●"/>
            </a:pPr>
            <a:r>
              <a:rPr lang="en" sz="1400">
                <a:solidFill>
                  <a:schemeClr val="dk1"/>
                </a:solidFill>
              </a:rPr>
              <a:t>D</a:t>
            </a:r>
            <a:r>
              <a:rPr lang="en" sz="1400">
                <a:solidFill>
                  <a:schemeClr val="dk1"/>
                </a:solidFill>
              </a:rPr>
              <a:t>ata is broadcast to the "stock_stream_data" Kinesis Data Stream after it has been processed by the Lambda function.</a:t>
            </a:r>
            <a:endParaRPr sz="1400">
              <a:solidFill>
                <a:schemeClr val="dk1"/>
              </a:solidFill>
            </a:endParaRPr>
          </a:p>
          <a:p>
            <a:pPr indent="-317500" lvl="0" marL="457200" rtl="0" algn="l">
              <a:lnSpc>
                <a:spcPct val="110000"/>
              </a:lnSpc>
              <a:spcBef>
                <a:spcPts val="0"/>
              </a:spcBef>
              <a:spcAft>
                <a:spcPts val="0"/>
              </a:spcAft>
              <a:buClr>
                <a:schemeClr val="dk1"/>
              </a:buClr>
              <a:buSzPts val="1400"/>
              <a:buChar char="●"/>
            </a:pPr>
            <a:r>
              <a:rPr lang="en" sz="1400">
                <a:solidFill>
                  <a:schemeClr val="dk1"/>
                </a:solidFill>
              </a:rPr>
              <a:t>Comprehensive metrics such as "Get Records Success" "Get Records Iterator Age," "Incoming Data - Sum," "Put Record - Sum" are calculated</a:t>
            </a:r>
            <a:endParaRPr sz="1400">
              <a:solidFill>
                <a:schemeClr val="dk1"/>
              </a:solidFill>
            </a:endParaRPr>
          </a:p>
          <a:p>
            <a:pPr indent="-317500" lvl="0" marL="457200" rtl="0" algn="l">
              <a:lnSpc>
                <a:spcPct val="110000"/>
              </a:lnSpc>
              <a:spcBef>
                <a:spcPts val="0"/>
              </a:spcBef>
              <a:spcAft>
                <a:spcPts val="0"/>
              </a:spcAft>
              <a:buClr>
                <a:schemeClr val="dk1"/>
              </a:buClr>
              <a:buSzPts val="1400"/>
              <a:buChar char="●"/>
            </a:pPr>
            <a:r>
              <a:rPr lang="en" sz="1400">
                <a:solidFill>
                  <a:schemeClr val="dk1"/>
                </a:solidFill>
              </a:rPr>
              <a:t>Concise summary of the Kinesis stream's performance is given by visualizations</a:t>
            </a:r>
            <a:endParaRPr sz="1400">
              <a:solidFill>
                <a:schemeClr val="dk1"/>
              </a:solidFill>
            </a:endParaRPr>
          </a:p>
          <a:p>
            <a:pPr indent="-317500" lvl="0" marL="457200" rtl="0" algn="l">
              <a:lnSpc>
                <a:spcPct val="110000"/>
              </a:lnSpc>
              <a:spcBef>
                <a:spcPts val="0"/>
              </a:spcBef>
              <a:spcAft>
                <a:spcPts val="0"/>
              </a:spcAft>
              <a:buClr>
                <a:schemeClr val="dk1"/>
              </a:buClr>
              <a:buSzPts val="1400"/>
              <a:buChar char="●"/>
            </a:pPr>
            <a:r>
              <a:rPr lang="en" sz="1400">
                <a:solidFill>
                  <a:schemeClr val="dk1"/>
                </a:solidFill>
              </a:rPr>
              <a:t>A new Lambda function 'process_stream_data' was created to handle data extracted from a Kinesis Data Stream.</a:t>
            </a:r>
            <a:endParaRPr sz="1400">
              <a:solidFill>
                <a:schemeClr val="dk1"/>
              </a:solidFill>
            </a:endParaRPr>
          </a:p>
          <a:p>
            <a:pPr indent="-317500" lvl="0" marL="457200" rtl="0" algn="l">
              <a:lnSpc>
                <a:spcPct val="110000"/>
              </a:lnSpc>
              <a:spcBef>
                <a:spcPts val="0"/>
              </a:spcBef>
              <a:spcAft>
                <a:spcPts val="0"/>
              </a:spcAft>
              <a:buClr>
                <a:schemeClr val="dk1"/>
              </a:buClr>
              <a:buSzPts val="1400"/>
              <a:buChar char="●"/>
            </a:pPr>
            <a:r>
              <a:rPr lang="en" sz="1400">
                <a:solidFill>
                  <a:schemeClr val="dk1"/>
                </a:solidFill>
              </a:rPr>
              <a:t>This function is crucial for cleaning up the data before it is transmitted to the OpenSearch endpoint.</a:t>
            </a:r>
            <a:endParaRPr sz="1400">
              <a:solidFill>
                <a:schemeClr val="dk1"/>
              </a:solidFill>
            </a:endParaRPr>
          </a:p>
        </p:txBody>
      </p:sp>
      <p:pic>
        <p:nvPicPr>
          <p:cNvPr id="262" name="Google Shape;262;p37"/>
          <p:cNvPicPr preferRelativeResize="0"/>
          <p:nvPr/>
        </p:nvPicPr>
        <p:blipFill rotWithShape="1">
          <a:blip r:embed="rId3">
            <a:alphaModFix/>
          </a:blip>
          <a:srcRect b="0" l="16352" r="16352" t="0"/>
          <a:stretch/>
        </p:blipFill>
        <p:spPr>
          <a:xfrm>
            <a:off x="5559875" y="3061125"/>
            <a:ext cx="3161024" cy="1890687"/>
          </a:xfrm>
          <a:prstGeom prst="rect">
            <a:avLst/>
          </a:prstGeom>
          <a:noFill/>
          <a:ln>
            <a:noFill/>
          </a:ln>
        </p:spPr>
      </p:pic>
      <p:pic>
        <p:nvPicPr>
          <p:cNvPr id="263" name="Google Shape;263;p37"/>
          <p:cNvPicPr preferRelativeResize="0"/>
          <p:nvPr/>
        </p:nvPicPr>
        <p:blipFill rotWithShape="1">
          <a:blip r:embed="rId4">
            <a:alphaModFix/>
          </a:blip>
          <a:srcRect b="0" l="149" r="139" t="0"/>
          <a:stretch/>
        </p:blipFill>
        <p:spPr>
          <a:xfrm>
            <a:off x="5518200" y="326750"/>
            <a:ext cx="3161024" cy="262730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odern Monochrome - v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